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353" r:id="rId3"/>
    <p:sldId id="358" r:id="rId4"/>
    <p:sldId id="257" r:id="rId5"/>
    <p:sldId id="354" r:id="rId6"/>
    <p:sldId id="258" r:id="rId7"/>
    <p:sldId id="360" r:id="rId8"/>
    <p:sldId id="260" r:id="rId9"/>
    <p:sldId id="363" r:id="rId10"/>
    <p:sldId id="367" r:id="rId11"/>
    <p:sldId id="364" r:id="rId12"/>
    <p:sldId id="259" r:id="rId13"/>
    <p:sldId id="365" r:id="rId14"/>
    <p:sldId id="261" r:id="rId15"/>
    <p:sldId id="366" r:id="rId16"/>
    <p:sldId id="263" r:id="rId17"/>
    <p:sldId id="262" r:id="rId18"/>
    <p:sldId id="264" r:id="rId19"/>
    <p:sldId id="343" r:id="rId20"/>
    <p:sldId id="329" r:id="rId21"/>
    <p:sldId id="265" r:id="rId22"/>
    <p:sldId id="339" r:id="rId23"/>
    <p:sldId id="340" r:id="rId24"/>
    <p:sldId id="341" r:id="rId25"/>
    <p:sldId id="324" r:id="rId26"/>
    <p:sldId id="294" r:id="rId27"/>
    <p:sldId id="331" r:id="rId28"/>
    <p:sldId id="332" r:id="rId29"/>
    <p:sldId id="334" r:id="rId30"/>
    <p:sldId id="335" r:id="rId31"/>
    <p:sldId id="336" r:id="rId32"/>
    <p:sldId id="337" r:id="rId33"/>
    <p:sldId id="338" r:id="rId34"/>
    <p:sldId id="326" r:id="rId35"/>
    <p:sldId id="346" r:id="rId36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FF66"/>
    <a:srgbClr val="99FFCC"/>
    <a:srgbClr val="FEDFCC"/>
    <a:srgbClr val="3333CC"/>
    <a:srgbClr val="0000FF"/>
    <a:srgbClr val="70AD47"/>
    <a:srgbClr val="4472C4"/>
    <a:srgbClr val="FFFFFF"/>
    <a:srgbClr val="46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7509" autoAdjust="0"/>
  </p:normalViewPr>
  <p:slideViewPr>
    <p:cSldViewPr snapToGrid="0" showGuides="1">
      <p:cViewPr>
        <p:scale>
          <a:sx n="75" d="100"/>
          <a:sy n="75" d="100"/>
        </p:scale>
        <p:origin x="-450" y="4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4A846-5990-4944-A2FB-2194BC05DE7E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8DBA419-8B29-4168-A889-2679E62661CA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Direitos de Aprendizagem</a:t>
          </a:r>
        </a:p>
      </dgm:t>
    </dgm:pt>
    <dgm:pt modelId="{2CE79A1E-01A1-487B-8A84-A97EDB72AD65}" type="parTrans" cxnId="{84359E50-8C08-4DD3-AF63-4C74AA77B366}">
      <dgm:prSet/>
      <dgm:spPr/>
      <dgm:t>
        <a:bodyPr/>
        <a:lstStyle/>
        <a:p>
          <a:endParaRPr lang="pt-BR"/>
        </a:p>
      </dgm:t>
    </dgm:pt>
    <dgm:pt modelId="{E91ADCA5-2FAD-4889-944A-B541D0614D12}" type="sibTrans" cxnId="{84359E50-8C08-4DD3-AF63-4C74AA77B366}">
      <dgm:prSet/>
      <dgm:spPr/>
      <dgm:t>
        <a:bodyPr/>
        <a:lstStyle/>
        <a:p>
          <a:endParaRPr lang="pt-BR"/>
        </a:p>
      </dgm:t>
    </dgm:pt>
    <dgm:pt modelId="{D15FB642-82E9-4D31-9340-1DB3FAAFB8D7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Ético</a:t>
          </a:r>
        </a:p>
      </dgm:t>
    </dgm:pt>
    <dgm:pt modelId="{AF09FC39-331E-4454-8615-55C3156952BA}" type="parTrans" cxnId="{E6C83F0F-8372-41AF-BA60-5C026C2B8200}">
      <dgm:prSet/>
      <dgm:spPr/>
      <dgm:t>
        <a:bodyPr/>
        <a:lstStyle/>
        <a:p>
          <a:endParaRPr lang="pt-BR"/>
        </a:p>
      </dgm:t>
    </dgm:pt>
    <dgm:pt modelId="{5FB16D8A-F8CE-428A-A561-89DCFBF2AF07}" type="sibTrans" cxnId="{E6C83F0F-8372-41AF-BA60-5C026C2B8200}">
      <dgm:prSet/>
      <dgm:spPr/>
      <dgm:t>
        <a:bodyPr/>
        <a:lstStyle/>
        <a:p>
          <a:endParaRPr lang="pt-BR"/>
        </a:p>
      </dgm:t>
    </dgm:pt>
    <dgm:pt modelId="{98A2C34E-1D4E-41DB-B529-51C7ACD36AAD}">
      <dgm:prSet phldrT="[Tex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dirty="0"/>
            <a:t>Estético</a:t>
          </a:r>
        </a:p>
      </dgm:t>
    </dgm:pt>
    <dgm:pt modelId="{6C76FE48-5F0B-423B-AE49-3633A2FFDC89}" type="parTrans" cxnId="{4C785461-F140-4F64-9171-C3CB06373743}">
      <dgm:prSet/>
      <dgm:spPr/>
      <dgm:t>
        <a:bodyPr/>
        <a:lstStyle/>
        <a:p>
          <a:endParaRPr lang="pt-BR"/>
        </a:p>
      </dgm:t>
    </dgm:pt>
    <dgm:pt modelId="{A42A06AD-7ACE-4654-B5A8-5BB73E017057}" type="sibTrans" cxnId="{4C785461-F140-4F64-9171-C3CB06373743}">
      <dgm:prSet/>
      <dgm:spPr/>
      <dgm:t>
        <a:bodyPr/>
        <a:lstStyle/>
        <a:p>
          <a:endParaRPr lang="pt-BR"/>
        </a:p>
      </dgm:t>
    </dgm:pt>
    <dgm:pt modelId="{C7A6B200-9320-4AEB-8DED-E4E28B239EF6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pt-BR" dirty="0"/>
            <a:t>Político</a:t>
          </a:r>
        </a:p>
      </dgm:t>
    </dgm:pt>
    <dgm:pt modelId="{3B350326-F941-4149-A01E-E5EAC024CAAF}" type="parTrans" cxnId="{AE6F7D91-3F7A-48FB-954A-B6D6E3278BA1}">
      <dgm:prSet/>
      <dgm:spPr/>
      <dgm:t>
        <a:bodyPr/>
        <a:lstStyle/>
        <a:p>
          <a:endParaRPr lang="pt-BR"/>
        </a:p>
      </dgm:t>
    </dgm:pt>
    <dgm:pt modelId="{BB3558C6-EC22-439F-90C6-25FB7986C963}" type="sibTrans" cxnId="{AE6F7D91-3F7A-48FB-954A-B6D6E3278BA1}">
      <dgm:prSet/>
      <dgm:spPr/>
      <dgm:t>
        <a:bodyPr/>
        <a:lstStyle/>
        <a:p>
          <a:endParaRPr lang="pt-BR"/>
        </a:p>
      </dgm:t>
    </dgm:pt>
    <dgm:pt modelId="{69606C3E-5E7F-40F1-9EC8-078B1AF71A30}">
      <dgm:prSet phldrT="[Texto]"/>
      <dgm:spPr/>
      <dgm:t>
        <a:bodyPr/>
        <a:lstStyle/>
        <a:p>
          <a:r>
            <a:rPr lang="pt-BR" dirty="0">
              <a:solidFill>
                <a:schemeClr val="accent6">
                  <a:lumMod val="75000"/>
                </a:schemeClr>
              </a:solidFill>
            </a:rPr>
            <a:t>Campos de Experiências</a:t>
          </a:r>
        </a:p>
      </dgm:t>
    </dgm:pt>
    <dgm:pt modelId="{2DBAC167-346D-45B6-B459-F1BDD8CC67AD}" type="parTrans" cxnId="{1FBCDA6F-7685-46C3-AA87-3E5864334D06}">
      <dgm:prSet/>
      <dgm:spPr/>
      <dgm:t>
        <a:bodyPr/>
        <a:lstStyle/>
        <a:p>
          <a:endParaRPr lang="pt-BR"/>
        </a:p>
      </dgm:t>
    </dgm:pt>
    <dgm:pt modelId="{CEBB507F-7411-42D8-991E-41B64DED7892}" type="sibTrans" cxnId="{1FBCDA6F-7685-46C3-AA87-3E5864334D06}">
      <dgm:prSet/>
      <dgm:spPr/>
      <dgm:t>
        <a:bodyPr/>
        <a:lstStyle/>
        <a:p>
          <a:endParaRPr lang="pt-BR"/>
        </a:p>
      </dgm:t>
    </dgm:pt>
    <dgm:pt modelId="{314ECF96-BDF8-457B-9239-5DCB01EC00C7}">
      <dgm:prSet phldrT="[Texto]"/>
      <dgm:spPr/>
      <dgm:t>
        <a:bodyPr/>
        <a:lstStyle/>
        <a:p>
          <a:r>
            <a:rPr lang="pt-BR" dirty="0"/>
            <a:t>Conhecimento</a:t>
          </a:r>
        </a:p>
      </dgm:t>
    </dgm:pt>
    <dgm:pt modelId="{EDAA563F-EF4F-4FC6-9DAA-4575C205A449}" type="parTrans" cxnId="{28079152-4CAD-46B0-82AF-B5BFAB8D6E44}">
      <dgm:prSet/>
      <dgm:spPr/>
      <dgm:t>
        <a:bodyPr/>
        <a:lstStyle/>
        <a:p>
          <a:endParaRPr lang="pt-BR"/>
        </a:p>
      </dgm:t>
    </dgm:pt>
    <dgm:pt modelId="{545990CA-8623-42D9-82C1-5578FBE3C99E}" type="sibTrans" cxnId="{28079152-4CAD-46B0-82AF-B5BFAB8D6E44}">
      <dgm:prSet/>
      <dgm:spPr/>
      <dgm:t>
        <a:bodyPr/>
        <a:lstStyle/>
        <a:p>
          <a:endParaRPr lang="pt-BR"/>
        </a:p>
      </dgm:t>
    </dgm:pt>
    <dgm:pt modelId="{C93FF094-C474-4B39-BA36-6E2DCC865B72}">
      <dgm:prSet phldrT="[Texto]"/>
      <dgm:spPr/>
      <dgm:t>
        <a:bodyPr/>
        <a:lstStyle/>
        <a:p>
          <a:r>
            <a:rPr lang="pt-BR" dirty="0"/>
            <a:t>Práticas Sociais</a:t>
          </a:r>
        </a:p>
      </dgm:t>
    </dgm:pt>
    <dgm:pt modelId="{6DD3220E-AF6A-485C-8026-1B95B65CC6FD}" type="parTrans" cxnId="{96C69F01-AA24-4CE6-AFFC-873F236543CC}">
      <dgm:prSet/>
      <dgm:spPr/>
      <dgm:t>
        <a:bodyPr/>
        <a:lstStyle/>
        <a:p>
          <a:endParaRPr lang="pt-BR"/>
        </a:p>
      </dgm:t>
    </dgm:pt>
    <dgm:pt modelId="{4666A877-D1CB-43ED-AD89-80761102623C}" type="sibTrans" cxnId="{96C69F01-AA24-4CE6-AFFC-873F236543CC}">
      <dgm:prSet/>
      <dgm:spPr/>
      <dgm:t>
        <a:bodyPr/>
        <a:lstStyle/>
        <a:p>
          <a:endParaRPr lang="pt-BR"/>
        </a:p>
      </dgm:t>
    </dgm:pt>
    <dgm:pt modelId="{1D05963B-0AB6-466C-A7C0-498B6FD4EBAE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75000"/>
                </a:schemeClr>
              </a:solidFill>
            </a:rPr>
            <a:t>Objetivos de Aprendizagem e desenvolvimento</a:t>
          </a:r>
        </a:p>
      </dgm:t>
    </dgm:pt>
    <dgm:pt modelId="{0208E742-DEAD-47A9-8B72-4241C0E67CA7}" type="parTrans" cxnId="{81DEEB7D-A2D4-4206-A6E3-E1E8C8B14DD6}">
      <dgm:prSet/>
      <dgm:spPr/>
      <dgm:t>
        <a:bodyPr/>
        <a:lstStyle/>
        <a:p>
          <a:endParaRPr lang="pt-BR"/>
        </a:p>
      </dgm:t>
    </dgm:pt>
    <dgm:pt modelId="{E8D88D0C-62D2-41F1-9A31-6FBAF6E8D10E}" type="sibTrans" cxnId="{81DEEB7D-A2D4-4206-A6E3-E1E8C8B14DD6}">
      <dgm:prSet/>
      <dgm:spPr/>
      <dgm:t>
        <a:bodyPr/>
        <a:lstStyle/>
        <a:p>
          <a:endParaRPr lang="pt-BR"/>
        </a:p>
      </dgm:t>
    </dgm:pt>
    <dgm:pt modelId="{6D591924-9AF2-4813-8106-6CA6E4685867}">
      <dgm:prSet phldrT="[Texto]" phldr="1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9A6294F7-000F-4AAA-B934-5D9CF4FF878A}" type="parTrans" cxnId="{62431BDA-AD79-4F66-924C-F7A9821350A7}">
      <dgm:prSet/>
      <dgm:spPr/>
      <dgm:t>
        <a:bodyPr/>
        <a:lstStyle/>
        <a:p>
          <a:endParaRPr lang="pt-BR"/>
        </a:p>
      </dgm:t>
    </dgm:pt>
    <dgm:pt modelId="{8B564733-7220-4ACE-AE9B-1563A9205154}" type="sibTrans" cxnId="{62431BDA-AD79-4F66-924C-F7A9821350A7}">
      <dgm:prSet/>
      <dgm:spPr/>
      <dgm:t>
        <a:bodyPr/>
        <a:lstStyle/>
        <a:p>
          <a:endParaRPr lang="pt-BR"/>
        </a:p>
      </dgm:t>
    </dgm:pt>
    <dgm:pt modelId="{06875512-3E4B-4AF7-9A27-DC71B2FA562A}">
      <dgm:prSet phldrT="[Texto]"/>
      <dgm:spPr/>
      <dgm:t>
        <a:bodyPr/>
        <a:lstStyle/>
        <a:p>
          <a:r>
            <a:rPr lang="pt-BR" dirty="0"/>
            <a:t>Múltiplas Linguagens</a:t>
          </a:r>
        </a:p>
      </dgm:t>
    </dgm:pt>
    <dgm:pt modelId="{BF06BED9-825E-48AA-85DC-3D323C2A391B}" type="parTrans" cxnId="{2F66AEAB-FC07-41F8-A981-BB6F56A0225A}">
      <dgm:prSet/>
      <dgm:spPr/>
      <dgm:t>
        <a:bodyPr/>
        <a:lstStyle/>
        <a:p>
          <a:endParaRPr lang="pt-BR"/>
        </a:p>
      </dgm:t>
    </dgm:pt>
    <dgm:pt modelId="{6234DED3-5A96-4FF4-A086-B3B6BF452B96}" type="sibTrans" cxnId="{2F66AEAB-FC07-41F8-A981-BB6F56A0225A}">
      <dgm:prSet/>
      <dgm:spPr/>
      <dgm:t>
        <a:bodyPr/>
        <a:lstStyle/>
        <a:p>
          <a:endParaRPr lang="pt-BR"/>
        </a:p>
      </dgm:t>
    </dgm:pt>
    <dgm:pt modelId="{1381A8C2-0046-49C5-9787-269481E38960}" type="pres">
      <dgm:prSet presAssocID="{DFB4A846-5990-4944-A2FB-2194BC05DE7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04A9E10-D717-451C-B4FC-B82330B7AAAF}" type="pres">
      <dgm:prSet presAssocID="{DFB4A846-5990-4944-A2FB-2194BC05DE7E}" presName="arc1" presStyleLbl="node1" presStyleIdx="0" presStyleCnt="4" custLinFactNeighborX="6795"/>
      <dgm:spPr/>
    </dgm:pt>
    <dgm:pt modelId="{F7970F3A-C96C-44E3-8009-AC970A53E41C}" type="pres">
      <dgm:prSet presAssocID="{DFB4A846-5990-4944-A2FB-2194BC05DE7E}" presName="arc3" presStyleLbl="node1" presStyleIdx="1" presStyleCnt="4" custLinFactNeighborX="-4886"/>
      <dgm:spPr/>
    </dgm:pt>
    <dgm:pt modelId="{FDC71A4C-8980-449E-B7AC-009F8DD21E98}" type="pres">
      <dgm:prSet presAssocID="{DFB4A846-5990-4944-A2FB-2194BC05DE7E}" presName="parentText2" presStyleLbl="revTx" presStyleIdx="0" presStyleCnt="3" custLinFactY="-200000" custLinFactNeighborX="-7411" custLinFactNeighborY="-29943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8FCA98-7C0D-4536-88DC-AD8C72FFEB8E}" type="pres">
      <dgm:prSet presAssocID="{DFB4A846-5990-4944-A2FB-2194BC05DE7E}" presName="arc2" presStyleLbl="node1" presStyleIdx="2" presStyleCnt="4" custLinFactNeighborX="9972"/>
      <dgm:spPr/>
    </dgm:pt>
    <dgm:pt modelId="{EFCD4665-03A6-437E-9FD4-741F43D46495}" type="pres">
      <dgm:prSet presAssocID="{DFB4A846-5990-4944-A2FB-2194BC05DE7E}" presName="arc4" presStyleLbl="node1" presStyleIdx="3" presStyleCnt="4" custLinFactNeighborX="-2670"/>
      <dgm:spPr/>
    </dgm:pt>
    <dgm:pt modelId="{6B946FEC-CF23-4BAA-8465-296C2A77A093}" type="pres">
      <dgm:prSet presAssocID="{DFB4A846-5990-4944-A2FB-2194BC05DE7E}" presName="parentText3" presStyleLbl="revTx" presStyleIdx="1" presStyleCnt="3" custLinFactY="-200000" custLinFactNeighborX="2689" custLinFactNeighborY="-299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71F994-3AF3-4DF6-B863-A8D25D2448F0}" type="pres">
      <dgm:prSet presAssocID="{DFB4A846-5990-4944-A2FB-2194BC05DE7E}" presName="middleComposite" presStyleCnt="0"/>
      <dgm:spPr/>
    </dgm:pt>
    <dgm:pt modelId="{5CD0E730-2AD7-4AEF-9932-286B7992F257}" type="pres">
      <dgm:prSet presAssocID="{314ECF96-BDF8-457B-9239-5DCB01EC00C7}" presName="circ1" presStyleLbl="vennNode1" presStyleIdx="0" presStyleCnt="9" custScaleX="57170" custScaleY="57170" custLinFactNeighborY="13314"/>
      <dgm:spPr/>
      <dgm:t>
        <a:bodyPr/>
        <a:lstStyle/>
        <a:p>
          <a:endParaRPr lang="pt-BR"/>
        </a:p>
      </dgm:t>
    </dgm:pt>
    <dgm:pt modelId="{97E70E72-7A1B-4F4C-A535-1B4055509087}" type="pres">
      <dgm:prSet presAssocID="{314ECF96-BDF8-457B-9239-5DCB01EC00C7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BB3C822-D1C8-4038-BB01-B51DAF7DA15F}" type="pres">
      <dgm:prSet presAssocID="{C93FF094-C474-4B39-BA36-6E2DCC865B72}" presName="circ2" presStyleLbl="vennNode1" presStyleIdx="1" presStyleCnt="9" custScaleX="57170" custScaleY="57170" custLinFactNeighborX="-8877" custLinFactNeighborY="-15219"/>
      <dgm:spPr/>
      <dgm:t>
        <a:bodyPr/>
        <a:lstStyle/>
        <a:p>
          <a:endParaRPr lang="pt-BR"/>
        </a:p>
      </dgm:t>
    </dgm:pt>
    <dgm:pt modelId="{114A43C5-EA88-49EC-A9DD-CF6EFC7259E8}" type="pres">
      <dgm:prSet presAssocID="{C93FF094-C474-4B39-BA36-6E2DCC865B72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6834994-1F1E-460E-AEA6-DAF9FED5FE61}" type="pres">
      <dgm:prSet presAssocID="{06875512-3E4B-4AF7-9A27-DC71B2FA562A}" presName="circ3" presStyleLbl="vennNode1" presStyleIdx="2" presStyleCnt="9" custScaleX="57170" custScaleY="57170" custLinFactNeighborX="18388" custLinFactNeighborY="-14585"/>
      <dgm:spPr/>
      <dgm:t>
        <a:bodyPr/>
        <a:lstStyle/>
        <a:p>
          <a:endParaRPr lang="pt-BR"/>
        </a:p>
      </dgm:t>
    </dgm:pt>
    <dgm:pt modelId="{6F0C8DF7-1E1D-4C00-B272-6197A242CA80}" type="pres">
      <dgm:prSet presAssocID="{06875512-3E4B-4AF7-9A27-DC71B2FA562A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C2BDFDD-3758-4322-94FF-F41B3882D7E2}" type="pres">
      <dgm:prSet presAssocID="{DFB4A846-5990-4944-A2FB-2194BC05DE7E}" presName="leftComposite" presStyleCnt="0"/>
      <dgm:spPr/>
    </dgm:pt>
    <dgm:pt modelId="{6BF2C750-6F77-42B5-AD2F-D10E4F1EABA0}" type="pres">
      <dgm:prSet presAssocID="{D15FB642-82E9-4D31-9340-1DB3FAAFB8D7}" presName="childText1_1" presStyleLbl="vennNode1" presStyleIdx="3" presStyleCnt="9" custScaleX="71451" custScaleY="71451" custLinFactNeighborX="-1897" custLinFactNeighborY="42977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8182160-358F-4521-AD66-72B4DA8C6D19}" type="pres">
      <dgm:prSet presAssocID="{D15FB642-82E9-4D31-9340-1DB3FAAFB8D7}" presName="ellipse1" presStyleLbl="vennNode1" presStyleIdx="4" presStyleCnt="9"/>
      <dgm:spPr>
        <a:noFill/>
        <a:ln>
          <a:noFill/>
        </a:ln>
      </dgm:spPr>
    </dgm:pt>
    <dgm:pt modelId="{48BEBDCD-57BF-47B9-9275-6210C4447905}" type="pres">
      <dgm:prSet presAssocID="{D15FB642-82E9-4D31-9340-1DB3FAAFB8D7}" presName="ellipse2" presStyleLbl="vennNode1" presStyleIdx="5" presStyleCnt="9"/>
      <dgm:spPr>
        <a:noFill/>
        <a:ln>
          <a:noFill/>
        </a:ln>
      </dgm:spPr>
    </dgm:pt>
    <dgm:pt modelId="{39CF1090-B59E-4BD5-ACF1-975DD5C55DCA}" type="pres">
      <dgm:prSet presAssocID="{98A2C34E-1D4E-41DB-B529-51C7ACD36AAD}" presName="childText1_2" presStyleLbl="vennNode1" presStyleIdx="6" presStyleCnt="9" custScaleX="66572" custScaleY="66572" custLinFactNeighborX="-47411" custLinFactNeighborY="1516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6C14B33-906C-40AD-9EA2-AC987B432742}" type="pres">
      <dgm:prSet presAssocID="{98A2C34E-1D4E-41DB-B529-51C7ACD36AAD}" presName="ellipse3" presStyleLbl="vennNode1" presStyleIdx="7" presStyleCnt="9"/>
      <dgm:spPr>
        <a:noFill/>
        <a:ln>
          <a:noFill/>
        </a:ln>
      </dgm:spPr>
    </dgm:pt>
    <dgm:pt modelId="{F75A3298-369F-4BB7-9E2C-F10468B9B5B3}" type="pres">
      <dgm:prSet presAssocID="{C7A6B200-9320-4AEB-8DED-E4E28B239EF6}" presName="childText1_3" presStyleLbl="vennNode1" presStyleIdx="8" presStyleCnt="9" custScaleX="71258" custScaleY="71258" custLinFactNeighborX="-4425" custLinFactNeighborY="-236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DF9669D-321A-4ACC-88A0-9905B3FA6FD5}" type="pres">
      <dgm:prSet presAssocID="{DFB4A846-5990-4944-A2FB-2194BC05DE7E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E94F14B-5A34-430C-A3DC-22800041B669}" type="pres">
      <dgm:prSet presAssocID="{DFB4A846-5990-4944-A2FB-2194BC05DE7E}" presName="parentText1" presStyleLbl="revTx" presStyleIdx="2" presStyleCnt="3" custLinFactY="-200000" custLinFactNeighborX="-7411" custLinFactNeighborY="-29943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43BF1C-453A-496C-8D44-E1211C993D43}" type="presOf" srcId="{DFB4A846-5990-4944-A2FB-2194BC05DE7E}" destId="{1381A8C2-0046-49C5-9787-269481E38960}" srcOrd="0" destOrd="0" presId="urn:microsoft.com/office/officeart/2009/3/layout/PhasedProcess"/>
    <dgm:cxn modelId="{A47C303A-DDB3-4DBD-B25C-71329DFBFD58}" type="presOf" srcId="{98A2C34E-1D4E-41DB-B529-51C7ACD36AAD}" destId="{39CF1090-B59E-4BD5-ACF1-975DD5C55DCA}" srcOrd="0" destOrd="0" presId="urn:microsoft.com/office/officeart/2009/3/layout/PhasedProcess"/>
    <dgm:cxn modelId="{C77407AE-E286-474E-9567-FA211CEB9AED}" type="presOf" srcId="{06875512-3E4B-4AF7-9A27-DC71B2FA562A}" destId="{6F0C8DF7-1E1D-4C00-B272-6197A242CA80}" srcOrd="1" destOrd="0" presId="urn:microsoft.com/office/officeart/2009/3/layout/PhasedProcess"/>
    <dgm:cxn modelId="{3C4BBC52-6C2C-45A7-A386-F059D38133D6}" type="presOf" srcId="{69606C3E-5E7F-40F1-9EC8-078B1AF71A30}" destId="{FDC71A4C-8980-449E-B7AC-009F8DD21E98}" srcOrd="0" destOrd="0" presId="urn:microsoft.com/office/officeart/2009/3/layout/PhasedProcess"/>
    <dgm:cxn modelId="{96C69F01-AA24-4CE6-AFFC-873F236543CC}" srcId="{69606C3E-5E7F-40F1-9EC8-078B1AF71A30}" destId="{C93FF094-C474-4B39-BA36-6E2DCC865B72}" srcOrd="1" destOrd="0" parTransId="{6DD3220E-AF6A-485C-8026-1B95B65CC6FD}" sibTransId="{4666A877-D1CB-43ED-AD89-80761102623C}"/>
    <dgm:cxn modelId="{62431BDA-AD79-4F66-924C-F7A9821350A7}" srcId="{1D05963B-0AB6-466C-A7C0-498B6FD4EBAE}" destId="{6D591924-9AF2-4813-8106-6CA6E4685867}" srcOrd="0" destOrd="0" parTransId="{9A6294F7-000F-4AAA-B934-5D9CF4FF878A}" sibTransId="{8B564733-7220-4ACE-AE9B-1563A9205154}"/>
    <dgm:cxn modelId="{90C04F7C-720F-4A7F-96C8-B39E034B15E2}" type="presOf" srcId="{314ECF96-BDF8-457B-9239-5DCB01EC00C7}" destId="{97E70E72-7A1B-4F4C-A535-1B4055509087}" srcOrd="1" destOrd="0" presId="urn:microsoft.com/office/officeart/2009/3/layout/PhasedProcess"/>
    <dgm:cxn modelId="{4C785461-F140-4F64-9171-C3CB06373743}" srcId="{68DBA419-8B29-4168-A889-2679E62661CA}" destId="{98A2C34E-1D4E-41DB-B529-51C7ACD36AAD}" srcOrd="1" destOrd="0" parTransId="{6C76FE48-5F0B-423B-AE49-3633A2FFDC89}" sibTransId="{A42A06AD-7ACE-4654-B5A8-5BB73E017057}"/>
    <dgm:cxn modelId="{9A0FD2C8-46D8-4FD9-957E-7AC8458BDAF8}" type="presOf" srcId="{C93FF094-C474-4B39-BA36-6E2DCC865B72}" destId="{EBB3C822-D1C8-4038-BB01-B51DAF7DA15F}" srcOrd="0" destOrd="0" presId="urn:microsoft.com/office/officeart/2009/3/layout/PhasedProcess"/>
    <dgm:cxn modelId="{87DF7233-A206-48F3-A2F4-5F2F9FE1E157}" type="presOf" srcId="{C93FF094-C474-4B39-BA36-6E2DCC865B72}" destId="{114A43C5-EA88-49EC-A9DD-CF6EFC7259E8}" srcOrd="1" destOrd="0" presId="urn:microsoft.com/office/officeart/2009/3/layout/PhasedProcess"/>
    <dgm:cxn modelId="{1E33DDD4-9AD8-437B-A902-2C83A59F6517}" type="presOf" srcId="{06875512-3E4B-4AF7-9A27-DC71B2FA562A}" destId="{E6834994-1F1E-460E-AEA6-DAF9FED5FE61}" srcOrd="0" destOrd="0" presId="urn:microsoft.com/office/officeart/2009/3/layout/PhasedProcess"/>
    <dgm:cxn modelId="{2F66AEAB-FC07-41F8-A981-BB6F56A0225A}" srcId="{69606C3E-5E7F-40F1-9EC8-078B1AF71A30}" destId="{06875512-3E4B-4AF7-9A27-DC71B2FA562A}" srcOrd="2" destOrd="0" parTransId="{BF06BED9-825E-48AA-85DC-3D323C2A391B}" sibTransId="{6234DED3-5A96-4FF4-A086-B3B6BF452B96}"/>
    <dgm:cxn modelId="{AE6F7D91-3F7A-48FB-954A-B6D6E3278BA1}" srcId="{68DBA419-8B29-4168-A889-2679E62661CA}" destId="{C7A6B200-9320-4AEB-8DED-E4E28B239EF6}" srcOrd="2" destOrd="0" parTransId="{3B350326-F941-4149-A01E-E5EAC024CAAF}" sibTransId="{BB3558C6-EC22-439F-90C6-25FB7986C963}"/>
    <dgm:cxn modelId="{66F23048-5C8B-418D-A895-703923B2EFC0}" type="presOf" srcId="{1D05963B-0AB6-466C-A7C0-498B6FD4EBAE}" destId="{6B946FEC-CF23-4BAA-8465-296C2A77A093}" srcOrd="0" destOrd="0" presId="urn:microsoft.com/office/officeart/2009/3/layout/PhasedProcess"/>
    <dgm:cxn modelId="{84635436-560A-42AF-A64A-A2C6CF334B7D}" type="presOf" srcId="{D15FB642-82E9-4D31-9340-1DB3FAAFB8D7}" destId="{6BF2C750-6F77-42B5-AD2F-D10E4F1EABA0}" srcOrd="0" destOrd="0" presId="urn:microsoft.com/office/officeart/2009/3/layout/PhasedProcess"/>
    <dgm:cxn modelId="{40D9D31D-F236-49EE-A5BC-FFDA52A8A245}" type="presOf" srcId="{6D591924-9AF2-4813-8106-6CA6E4685867}" destId="{1DF9669D-321A-4ACC-88A0-9905B3FA6FD5}" srcOrd="0" destOrd="0" presId="urn:microsoft.com/office/officeart/2009/3/layout/PhasedProcess"/>
    <dgm:cxn modelId="{429B6095-E254-419B-8D21-6535D7C17E53}" type="presOf" srcId="{C7A6B200-9320-4AEB-8DED-E4E28B239EF6}" destId="{F75A3298-369F-4BB7-9E2C-F10468B9B5B3}" srcOrd="0" destOrd="0" presId="urn:microsoft.com/office/officeart/2009/3/layout/PhasedProcess"/>
    <dgm:cxn modelId="{E6C83F0F-8372-41AF-BA60-5C026C2B8200}" srcId="{68DBA419-8B29-4168-A889-2679E62661CA}" destId="{D15FB642-82E9-4D31-9340-1DB3FAAFB8D7}" srcOrd="0" destOrd="0" parTransId="{AF09FC39-331E-4454-8615-55C3156952BA}" sibTransId="{5FB16D8A-F8CE-428A-A561-89DCFBF2AF07}"/>
    <dgm:cxn modelId="{468BCC4F-C6A6-4832-A90D-EBB22CEB1EC2}" type="presOf" srcId="{314ECF96-BDF8-457B-9239-5DCB01EC00C7}" destId="{5CD0E730-2AD7-4AEF-9932-286B7992F257}" srcOrd="0" destOrd="0" presId="urn:microsoft.com/office/officeart/2009/3/layout/PhasedProcess"/>
    <dgm:cxn modelId="{81DEEB7D-A2D4-4206-A6E3-E1E8C8B14DD6}" srcId="{DFB4A846-5990-4944-A2FB-2194BC05DE7E}" destId="{1D05963B-0AB6-466C-A7C0-498B6FD4EBAE}" srcOrd="2" destOrd="0" parTransId="{0208E742-DEAD-47A9-8B72-4241C0E67CA7}" sibTransId="{E8D88D0C-62D2-41F1-9A31-6FBAF6E8D10E}"/>
    <dgm:cxn modelId="{1FBCDA6F-7685-46C3-AA87-3E5864334D06}" srcId="{DFB4A846-5990-4944-A2FB-2194BC05DE7E}" destId="{69606C3E-5E7F-40F1-9EC8-078B1AF71A30}" srcOrd="1" destOrd="0" parTransId="{2DBAC167-346D-45B6-B459-F1BDD8CC67AD}" sibTransId="{CEBB507F-7411-42D8-991E-41B64DED7892}"/>
    <dgm:cxn modelId="{84359E50-8C08-4DD3-AF63-4C74AA77B366}" srcId="{DFB4A846-5990-4944-A2FB-2194BC05DE7E}" destId="{68DBA419-8B29-4168-A889-2679E62661CA}" srcOrd="0" destOrd="0" parTransId="{2CE79A1E-01A1-487B-8A84-A97EDB72AD65}" sibTransId="{E91ADCA5-2FAD-4889-944A-B541D0614D12}"/>
    <dgm:cxn modelId="{43BABD83-AA60-4C83-95DB-9516319ACBEC}" type="presOf" srcId="{68DBA419-8B29-4168-A889-2679E62661CA}" destId="{4E94F14B-5A34-430C-A3DC-22800041B669}" srcOrd="0" destOrd="0" presId="urn:microsoft.com/office/officeart/2009/3/layout/PhasedProcess"/>
    <dgm:cxn modelId="{28079152-4CAD-46B0-82AF-B5BFAB8D6E44}" srcId="{69606C3E-5E7F-40F1-9EC8-078B1AF71A30}" destId="{314ECF96-BDF8-457B-9239-5DCB01EC00C7}" srcOrd="0" destOrd="0" parTransId="{EDAA563F-EF4F-4FC6-9DAA-4575C205A449}" sibTransId="{545990CA-8623-42D9-82C1-5578FBE3C99E}"/>
    <dgm:cxn modelId="{3FA0CE76-81E8-477D-B5C1-E5C10EADF2DD}" type="presParOf" srcId="{1381A8C2-0046-49C5-9787-269481E38960}" destId="{004A9E10-D717-451C-B4FC-B82330B7AAAF}" srcOrd="0" destOrd="0" presId="urn:microsoft.com/office/officeart/2009/3/layout/PhasedProcess"/>
    <dgm:cxn modelId="{1A364E87-76EA-4491-90D0-67F55E7A3439}" type="presParOf" srcId="{1381A8C2-0046-49C5-9787-269481E38960}" destId="{F7970F3A-C96C-44E3-8009-AC970A53E41C}" srcOrd="1" destOrd="0" presId="urn:microsoft.com/office/officeart/2009/3/layout/PhasedProcess"/>
    <dgm:cxn modelId="{2C75631E-4542-4224-B493-16AC27704108}" type="presParOf" srcId="{1381A8C2-0046-49C5-9787-269481E38960}" destId="{FDC71A4C-8980-449E-B7AC-009F8DD21E98}" srcOrd="2" destOrd="0" presId="urn:microsoft.com/office/officeart/2009/3/layout/PhasedProcess"/>
    <dgm:cxn modelId="{403993F5-503D-4008-BF74-72AF42CBF712}" type="presParOf" srcId="{1381A8C2-0046-49C5-9787-269481E38960}" destId="{468FCA98-7C0D-4536-88DC-AD8C72FFEB8E}" srcOrd="3" destOrd="0" presId="urn:microsoft.com/office/officeart/2009/3/layout/PhasedProcess"/>
    <dgm:cxn modelId="{804D8E62-60F9-4ADC-82B6-C7E819B09658}" type="presParOf" srcId="{1381A8C2-0046-49C5-9787-269481E38960}" destId="{EFCD4665-03A6-437E-9FD4-741F43D46495}" srcOrd="4" destOrd="0" presId="urn:microsoft.com/office/officeart/2009/3/layout/PhasedProcess"/>
    <dgm:cxn modelId="{44363B80-3CFA-4172-85F8-D519F6600F22}" type="presParOf" srcId="{1381A8C2-0046-49C5-9787-269481E38960}" destId="{6B946FEC-CF23-4BAA-8465-296C2A77A093}" srcOrd="5" destOrd="0" presId="urn:microsoft.com/office/officeart/2009/3/layout/PhasedProcess"/>
    <dgm:cxn modelId="{702E60A5-3733-4CFC-A9D2-14F7EFAC7868}" type="presParOf" srcId="{1381A8C2-0046-49C5-9787-269481E38960}" destId="{9671F994-3AF3-4DF6-B863-A8D25D2448F0}" srcOrd="6" destOrd="0" presId="urn:microsoft.com/office/officeart/2009/3/layout/PhasedProcess"/>
    <dgm:cxn modelId="{0AFF3093-87CA-49C3-9162-5EA828E470DA}" type="presParOf" srcId="{9671F994-3AF3-4DF6-B863-A8D25D2448F0}" destId="{5CD0E730-2AD7-4AEF-9932-286B7992F257}" srcOrd="0" destOrd="0" presId="urn:microsoft.com/office/officeart/2009/3/layout/PhasedProcess"/>
    <dgm:cxn modelId="{C0F0E91C-C704-4638-A002-3343891CE76A}" type="presParOf" srcId="{9671F994-3AF3-4DF6-B863-A8D25D2448F0}" destId="{97E70E72-7A1B-4F4C-A535-1B4055509087}" srcOrd="1" destOrd="0" presId="urn:microsoft.com/office/officeart/2009/3/layout/PhasedProcess"/>
    <dgm:cxn modelId="{5B114BD0-2980-416A-82CD-F1F68B5003D6}" type="presParOf" srcId="{9671F994-3AF3-4DF6-B863-A8D25D2448F0}" destId="{EBB3C822-D1C8-4038-BB01-B51DAF7DA15F}" srcOrd="2" destOrd="0" presId="urn:microsoft.com/office/officeart/2009/3/layout/PhasedProcess"/>
    <dgm:cxn modelId="{10200E4F-1646-4FE3-A62A-C97CB58F3A4B}" type="presParOf" srcId="{9671F994-3AF3-4DF6-B863-A8D25D2448F0}" destId="{114A43C5-EA88-49EC-A9DD-CF6EFC7259E8}" srcOrd="3" destOrd="0" presId="urn:microsoft.com/office/officeart/2009/3/layout/PhasedProcess"/>
    <dgm:cxn modelId="{1B407FAC-1C62-489B-8603-7C1231B37EEF}" type="presParOf" srcId="{9671F994-3AF3-4DF6-B863-A8D25D2448F0}" destId="{E6834994-1F1E-460E-AEA6-DAF9FED5FE61}" srcOrd="4" destOrd="0" presId="urn:microsoft.com/office/officeart/2009/3/layout/PhasedProcess"/>
    <dgm:cxn modelId="{59746243-0409-4713-B7EE-0789C1EBEE77}" type="presParOf" srcId="{9671F994-3AF3-4DF6-B863-A8D25D2448F0}" destId="{6F0C8DF7-1E1D-4C00-B272-6197A242CA80}" srcOrd="5" destOrd="0" presId="urn:microsoft.com/office/officeart/2009/3/layout/PhasedProcess"/>
    <dgm:cxn modelId="{C3BBDF49-EE0C-4E5F-A645-439ED3E21E50}" type="presParOf" srcId="{1381A8C2-0046-49C5-9787-269481E38960}" destId="{DC2BDFDD-3758-4322-94FF-F41B3882D7E2}" srcOrd="7" destOrd="0" presId="urn:microsoft.com/office/officeart/2009/3/layout/PhasedProcess"/>
    <dgm:cxn modelId="{5B1EEE95-76B0-47D7-B6F7-3CF5AECF7FDA}" type="presParOf" srcId="{DC2BDFDD-3758-4322-94FF-F41B3882D7E2}" destId="{6BF2C750-6F77-42B5-AD2F-D10E4F1EABA0}" srcOrd="0" destOrd="0" presId="urn:microsoft.com/office/officeart/2009/3/layout/PhasedProcess"/>
    <dgm:cxn modelId="{EB6C5A6E-4162-42FA-838F-B32EFE1F906A}" type="presParOf" srcId="{DC2BDFDD-3758-4322-94FF-F41B3882D7E2}" destId="{E8182160-358F-4521-AD66-72B4DA8C6D19}" srcOrd="1" destOrd="0" presId="urn:microsoft.com/office/officeart/2009/3/layout/PhasedProcess"/>
    <dgm:cxn modelId="{50266C95-9539-40BE-8CD3-E9E4C0CFCE73}" type="presParOf" srcId="{DC2BDFDD-3758-4322-94FF-F41B3882D7E2}" destId="{48BEBDCD-57BF-47B9-9275-6210C4447905}" srcOrd="2" destOrd="0" presId="urn:microsoft.com/office/officeart/2009/3/layout/PhasedProcess"/>
    <dgm:cxn modelId="{706D9348-4EAE-484A-9E12-34649C04F3F8}" type="presParOf" srcId="{DC2BDFDD-3758-4322-94FF-F41B3882D7E2}" destId="{39CF1090-B59E-4BD5-ACF1-975DD5C55DCA}" srcOrd="3" destOrd="0" presId="urn:microsoft.com/office/officeart/2009/3/layout/PhasedProcess"/>
    <dgm:cxn modelId="{8AD3D3A9-0FE1-4C36-8138-FA47578D5F77}" type="presParOf" srcId="{DC2BDFDD-3758-4322-94FF-F41B3882D7E2}" destId="{56C14B33-906C-40AD-9EA2-AC987B432742}" srcOrd="4" destOrd="0" presId="urn:microsoft.com/office/officeart/2009/3/layout/PhasedProcess"/>
    <dgm:cxn modelId="{B19CE57A-33C6-4A39-90DA-AE84644FA03B}" type="presParOf" srcId="{DC2BDFDD-3758-4322-94FF-F41B3882D7E2}" destId="{F75A3298-369F-4BB7-9E2C-F10468B9B5B3}" srcOrd="5" destOrd="0" presId="urn:microsoft.com/office/officeart/2009/3/layout/PhasedProcess"/>
    <dgm:cxn modelId="{1A255320-F3CF-474A-B25D-7932735658C8}" type="presParOf" srcId="{1381A8C2-0046-49C5-9787-269481E38960}" destId="{1DF9669D-321A-4ACC-88A0-9905B3FA6FD5}" srcOrd="8" destOrd="0" presId="urn:microsoft.com/office/officeart/2009/3/layout/PhasedProcess"/>
    <dgm:cxn modelId="{3A7E7FCC-9691-4803-90B5-3183E319F11E}" type="presParOf" srcId="{1381A8C2-0046-49C5-9787-269481E38960}" destId="{4E94F14B-5A34-430C-A3DC-22800041B669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6C613-6F35-4C7B-8531-AD9AC4E9588C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7B13D90-7271-402A-AA9E-F46E941E085F}">
      <dgm:prSet phldrT="[Texto]"/>
      <dgm:spPr/>
      <dgm:t>
        <a:bodyPr/>
        <a:lstStyle/>
        <a:p>
          <a:r>
            <a:rPr lang="pt-BR" altLang="pt-BR" b="1" dirty="0"/>
            <a:t>O EU, O OUTRO, O NÓS</a:t>
          </a:r>
          <a:endParaRPr lang="pt-BR" dirty="0"/>
        </a:p>
      </dgm:t>
    </dgm:pt>
    <dgm:pt modelId="{25D6309A-A5E0-4EA3-A646-FD658C625589}" type="parTrans" cxnId="{1E499424-1506-4CBC-87C5-49DB60BD64DB}">
      <dgm:prSet/>
      <dgm:spPr/>
      <dgm:t>
        <a:bodyPr/>
        <a:lstStyle/>
        <a:p>
          <a:endParaRPr lang="pt-BR"/>
        </a:p>
      </dgm:t>
    </dgm:pt>
    <dgm:pt modelId="{2BC66042-6EB0-4B17-9389-4650C63FB6A3}" type="sibTrans" cxnId="{1E499424-1506-4CBC-87C5-49DB60BD64DB}">
      <dgm:prSet/>
      <dgm:spPr/>
      <dgm:t>
        <a:bodyPr/>
        <a:lstStyle/>
        <a:p>
          <a:endParaRPr lang="pt-BR"/>
        </a:p>
      </dgm:t>
    </dgm:pt>
    <dgm:pt modelId="{F2BE52B8-3425-406C-B71D-228438D659B8}">
      <dgm:prSet phldrT="[Texto]"/>
      <dgm:spPr/>
      <dgm:t>
        <a:bodyPr/>
        <a:lstStyle/>
        <a:p>
          <a:r>
            <a:rPr lang="pt-BR" altLang="pt-BR" b="1" dirty="0"/>
            <a:t>CORPO, GESTOS E MOVIMENTOS</a:t>
          </a:r>
          <a:endParaRPr lang="pt-BR" dirty="0"/>
        </a:p>
      </dgm:t>
    </dgm:pt>
    <dgm:pt modelId="{9A95673D-EEF1-4E45-AEFE-4FAA1CE0BF33}" type="parTrans" cxnId="{09281D9D-A85B-4C2D-8E66-BE39C5F10548}">
      <dgm:prSet/>
      <dgm:spPr/>
      <dgm:t>
        <a:bodyPr/>
        <a:lstStyle/>
        <a:p>
          <a:endParaRPr lang="pt-BR"/>
        </a:p>
      </dgm:t>
    </dgm:pt>
    <dgm:pt modelId="{78585CF6-3002-4CF5-844E-699CD9FEDEEF}" type="sibTrans" cxnId="{09281D9D-A85B-4C2D-8E66-BE39C5F10548}">
      <dgm:prSet/>
      <dgm:spPr/>
      <dgm:t>
        <a:bodyPr/>
        <a:lstStyle/>
        <a:p>
          <a:endParaRPr lang="pt-BR"/>
        </a:p>
      </dgm:t>
    </dgm:pt>
    <dgm:pt modelId="{11F50DC6-32EF-4845-9AE4-3922823ACD1E}">
      <dgm:prSet phldrT="[Texto]"/>
      <dgm:spPr/>
      <dgm:t>
        <a:bodyPr/>
        <a:lstStyle/>
        <a:p>
          <a:r>
            <a:rPr lang="pt-BR" altLang="pt-BR" b="1"/>
            <a:t>ESCUTA, FALA, PENSAMENTO E IMAGINAÇÃO</a:t>
          </a:r>
          <a:endParaRPr lang="pt-BR" dirty="0"/>
        </a:p>
      </dgm:t>
    </dgm:pt>
    <dgm:pt modelId="{8EBB4A15-B7E1-4614-8F66-0F0312B48C1B}" type="parTrans" cxnId="{CB4AFC5C-C210-4FA2-B76F-4DFEEB3E7268}">
      <dgm:prSet/>
      <dgm:spPr/>
      <dgm:t>
        <a:bodyPr/>
        <a:lstStyle/>
        <a:p>
          <a:endParaRPr lang="pt-BR"/>
        </a:p>
      </dgm:t>
    </dgm:pt>
    <dgm:pt modelId="{0C081D8F-0C94-4B72-92E7-5BC7719BB712}" type="sibTrans" cxnId="{CB4AFC5C-C210-4FA2-B76F-4DFEEB3E7268}">
      <dgm:prSet/>
      <dgm:spPr/>
      <dgm:t>
        <a:bodyPr/>
        <a:lstStyle/>
        <a:p>
          <a:endParaRPr lang="pt-BR"/>
        </a:p>
      </dgm:t>
    </dgm:pt>
    <dgm:pt modelId="{328100A1-F760-4D02-8FE7-EC73223D8470}">
      <dgm:prSet phldrT="[Texto]"/>
      <dgm:spPr/>
      <dgm:t>
        <a:bodyPr/>
        <a:lstStyle/>
        <a:p>
          <a:r>
            <a:rPr lang="pt-BR" altLang="pt-BR" b="1"/>
            <a:t>TRAÇOS, SONS, CORES E IMAGENS</a:t>
          </a:r>
          <a:endParaRPr lang="pt-BR" dirty="0"/>
        </a:p>
      </dgm:t>
    </dgm:pt>
    <dgm:pt modelId="{DDA5712A-F38B-492C-968B-C8AA7C9B785F}" type="parTrans" cxnId="{19ACD77E-3BEB-49ED-8038-7D5572C7F45D}">
      <dgm:prSet/>
      <dgm:spPr/>
      <dgm:t>
        <a:bodyPr/>
        <a:lstStyle/>
        <a:p>
          <a:endParaRPr lang="pt-BR"/>
        </a:p>
      </dgm:t>
    </dgm:pt>
    <dgm:pt modelId="{8BA1380A-2429-4147-A848-05489926F94A}" type="sibTrans" cxnId="{19ACD77E-3BEB-49ED-8038-7D5572C7F45D}">
      <dgm:prSet/>
      <dgm:spPr/>
      <dgm:t>
        <a:bodyPr/>
        <a:lstStyle/>
        <a:p>
          <a:endParaRPr lang="pt-BR"/>
        </a:p>
      </dgm:t>
    </dgm:pt>
    <dgm:pt modelId="{91B68D92-FFD0-43CC-B260-ED0769595701}">
      <dgm:prSet phldrT="[Texto]"/>
      <dgm:spPr/>
      <dgm:t>
        <a:bodyPr/>
        <a:lstStyle/>
        <a:p>
          <a:r>
            <a:rPr lang="pt-BR" altLang="pt-BR" b="1"/>
            <a:t>ESPAÇOS, TEMPOS, QUANTIDADES, RELAÇÕES E TRANSFORMAÇÕES</a:t>
          </a:r>
          <a:endParaRPr lang="pt-BR" dirty="0"/>
        </a:p>
      </dgm:t>
    </dgm:pt>
    <dgm:pt modelId="{89C2CB9E-4EEA-4816-8E96-61114CC89854}" type="parTrans" cxnId="{52093CED-D103-4B48-8BBB-31C961479BE2}">
      <dgm:prSet/>
      <dgm:spPr/>
      <dgm:t>
        <a:bodyPr/>
        <a:lstStyle/>
        <a:p>
          <a:endParaRPr lang="pt-BR"/>
        </a:p>
      </dgm:t>
    </dgm:pt>
    <dgm:pt modelId="{B3E7560C-DAB5-43DC-85B9-317E1EEFD538}" type="sibTrans" cxnId="{52093CED-D103-4B48-8BBB-31C961479BE2}">
      <dgm:prSet/>
      <dgm:spPr/>
      <dgm:t>
        <a:bodyPr/>
        <a:lstStyle/>
        <a:p>
          <a:endParaRPr lang="pt-BR"/>
        </a:p>
      </dgm:t>
    </dgm:pt>
    <dgm:pt modelId="{2366B53B-A233-413A-8A9A-FBF38ADEE6D7}" type="pres">
      <dgm:prSet presAssocID="{63D6C613-6F35-4C7B-8531-AD9AC4E958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5645BC-0F5C-4059-96A2-6AFCF9303A47}" type="pres">
      <dgm:prSet presAssocID="{67B13D90-7271-402A-AA9E-F46E941E085F}" presName="dummy" presStyleCnt="0"/>
      <dgm:spPr/>
    </dgm:pt>
    <dgm:pt modelId="{3077D061-B086-4783-8FBF-AA9012B84D45}" type="pres">
      <dgm:prSet presAssocID="{67B13D90-7271-402A-AA9E-F46E941E08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31FA4-2E1C-4594-9516-0FFA779C35D1}" type="pres">
      <dgm:prSet presAssocID="{2BC66042-6EB0-4B17-9389-4650C63FB6A3}" presName="sibTrans" presStyleLbl="node1" presStyleIdx="0" presStyleCnt="5"/>
      <dgm:spPr/>
      <dgm:t>
        <a:bodyPr/>
        <a:lstStyle/>
        <a:p>
          <a:endParaRPr lang="pt-BR"/>
        </a:p>
      </dgm:t>
    </dgm:pt>
    <dgm:pt modelId="{2E4EC24E-FDA7-4334-BBD6-5C04CC224BC2}" type="pres">
      <dgm:prSet presAssocID="{F2BE52B8-3425-406C-B71D-228438D659B8}" presName="dummy" presStyleCnt="0"/>
      <dgm:spPr/>
    </dgm:pt>
    <dgm:pt modelId="{2114BBAF-D85A-457A-9B3C-C7C0B383330F}" type="pres">
      <dgm:prSet presAssocID="{F2BE52B8-3425-406C-B71D-228438D659B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B345-3F19-4FBB-94D2-D5E7B2BF9B4C}" type="pres">
      <dgm:prSet presAssocID="{78585CF6-3002-4CF5-844E-699CD9FEDEEF}" presName="sibTrans" presStyleLbl="node1" presStyleIdx="1" presStyleCnt="5"/>
      <dgm:spPr/>
      <dgm:t>
        <a:bodyPr/>
        <a:lstStyle/>
        <a:p>
          <a:endParaRPr lang="pt-BR"/>
        </a:p>
      </dgm:t>
    </dgm:pt>
    <dgm:pt modelId="{97FEEEED-7137-4922-8BD6-47E6C6BCD305}" type="pres">
      <dgm:prSet presAssocID="{11F50DC6-32EF-4845-9AE4-3922823ACD1E}" presName="dummy" presStyleCnt="0"/>
      <dgm:spPr/>
    </dgm:pt>
    <dgm:pt modelId="{FA5B24D7-2C4C-4936-8823-BEF1F6FA5F65}" type="pres">
      <dgm:prSet presAssocID="{11F50DC6-32EF-4845-9AE4-3922823ACD1E}" presName="node" presStyleLbl="revTx" presStyleIdx="2" presStyleCnt="5" custScaleX="128806" custScaleY="12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B0207-05B5-4B3E-BB14-C24874C6D320}" type="pres">
      <dgm:prSet presAssocID="{0C081D8F-0C94-4B72-92E7-5BC7719BB712}" presName="sibTrans" presStyleLbl="node1" presStyleIdx="2" presStyleCnt="5"/>
      <dgm:spPr/>
      <dgm:t>
        <a:bodyPr/>
        <a:lstStyle/>
        <a:p>
          <a:endParaRPr lang="pt-BR"/>
        </a:p>
      </dgm:t>
    </dgm:pt>
    <dgm:pt modelId="{86A0DE19-E07F-48EB-86BC-ACBAB937EF0C}" type="pres">
      <dgm:prSet presAssocID="{328100A1-F760-4D02-8FE7-EC73223D8470}" presName="dummy" presStyleCnt="0"/>
      <dgm:spPr/>
    </dgm:pt>
    <dgm:pt modelId="{3A080378-FD63-463A-9637-B4C40352BBA2}" type="pres">
      <dgm:prSet presAssocID="{328100A1-F760-4D02-8FE7-EC73223D8470}" presName="node" presStyleLbl="revTx" presStyleIdx="3" presStyleCnt="5" custScaleX="140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3AF35-E8AA-4AA1-8679-7286210CC771}" type="pres">
      <dgm:prSet presAssocID="{8BA1380A-2429-4147-A848-05489926F94A}" presName="sibTrans" presStyleLbl="node1" presStyleIdx="3" presStyleCnt="5"/>
      <dgm:spPr/>
      <dgm:t>
        <a:bodyPr/>
        <a:lstStyle/>
        <a:p>
          <a:endParaRPr lang="pt-BR"/>
        </a:p>
      </dgm:t>
    </dgm:pt>
    <dgm:pt modelId="{9FD9A24F-E74E-44FB-912C-6B8597E72811}" type="pres">
      <dgm:prSet presAssocID="{91B68D92-FFD0-43CC-B260-ED0769595701}" presName="dummy" presStyleCnt="0"/>
      <dgm:spPr/>
    </dgm:pt>
    <dgm:pt modelId="{6225DFE7-241D-481E-ABAE-D5827533871A}" type="pres">
      <dgm:prSet presAssocID="{91B68D92-FFD0-43CC-B260-ED0769595701}" presName="node" presStyleLbl="revTx" presStyleIdx="4" presStyleCnt="5" custScaleX="141600" custRadScaleRad="97291" custRadScaleInc="-4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41B56-7E3F-4ABE-BF29-22728C6D4664}" type="pres">
      <dgm:prSet presAssocID="{B3E7560C-DAB5-43DC-85B9-317E1EEFD538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8A269EC4-BD16-49B0-A4C5-4BDA41BE9EB7}" type="presOf" srcId="{8BA1380A-2429-4147-A848-05489926F94A}" destId="{6243AF35-E8AA-4AA1-8679-7286210CC771}" srcOrd="0" destOrd="0" presId="urn:microsoft.com/office/officeart/2005/8/layout/cycle1"/>
    <dgm:cxn modelId="{1E499424-1506-4CBC-87C5-49DB60BD64DB}" srcId="{63D6C613-6F35-4C7B-8531-AD9AC4E9588C}" destId="{67B13D90-7271-402A-AA9E-F46E941E085F}" srcOrd="0" destOrd="0" parTransId="{25D6309A-A5E0-4EA3-A646-FD658C625589}" sibTransId="{2BC66042-6EB0-4B17-9389-4650C63FB6A3}"/>
    <dgm:cxn modelId="{430F099E-A3DB-462D-8219-3F0057ACA4FF}" type="presOf" srcId="{11F50DC6-32EF-4845-9AE4-3922823ACD1E}" destId="{FA5B24D7-2C4C-4936-8823-BEF1F6FA5F65}" srcOrd="0" destOrd="0" presId="urn:microsoft.com/office/officeart/2005/8/layout/cycle1"/>
    <dgm:cxn modelId="{249C7904-F775-45A0-B036-DACC96C300C6}" type="presOf" srcId="{67B13D90-7271-402A-AA9E-F46E941E085F}" destId="{3077D061-B086-4783-8FBF-AA9012B84D45}" srcOrd="0" destOrd="0" presId="urn:microsoft.com/office/officeart/2005/8/layout/cycle1"/>
    <dgm:cxn modelId="{19ACD77E-3BEB-49ED-8038-7D5572C7F45D}" srcId="{63D6C613-6F35-4C7B-8531-AD9AC4E9588C}" destId="{328100A1-F760-4D02-8FE7-EC73223D8470}" srcOrd="3" destOrd="0" parTransId="{DDA5712A-F38B-492C-968B-C8AA7C9B785F}" sibTransId="{8BA1380A-2429-4147-A848-05489926F94A}"/>
    <dgm:cxn modelId="{52093CED-D103-4B48-8BBB-31C961479BE2}" srcId="{63D6C613-6F35-4C7B-8531-AD9AC4E9588C}" destId="{91B68D92-FFD0-43CC-B260-ED0769595701}" srcOrd="4" destOrd="0" parTransId="{89C2CB9E-4EEA-4816-8E96-61114CC89854}" sibTransId="{B3E7560C-DAB5-43DC-85B9-317E1EEFD538}"/>
    <dgm:cxn modelId="{0928CE24-5B09-4F46-AD4C-50D2248BAD0E}" type="presOf" srcId="{91B68D92-FFD0-43CC-B260-ED0769595701}" destId="{6225DFE7-241D-481E-ABAE-D5827533871A}" srcOrd="0" destOrd="0" presId="urn:microsoft.com/office/officeart/2005/8/layout/cycle1"/>
    <dgm:cxn modelId="{70EE5FEA-1AFA-4880-9E95-96D1999C8D57}" type="presOf" srcId="{78585CF6-3002-4CF5-844E-699CD9FEDEEF}" destId="{4AA9B345-3F19-4FBB-94D2-D5E7B2BF9B4C}" srcOrd="0" destOrd="0" presId="urn:microsoft.com/office/officeart/2005/8/layout/cycle1"/>
    <dgm:cxn modelId="{9DFAF39A-8DE2-4262-8AD6-D2478A635929}" type="presOf" srcId="{2BC66042-6EB0-4B17-9389-4650C63FB6A3}" destId="{BD231FA4-2E1C-4594-9516-0FFA779C35D1}" srcOrd="0" destOrd="0" presId="urn:microsoft.com/office/officeart/2005/8/layout/cycle1"/>
    <dgm:cxn modelId="{09281D9D-A85B-4C2D-8E66-BE39C5F10548}" srcId="{63D6C613-6F35-4C7B-8531-AD9AC4E9588C}" destId="{F2BE52B8-3425-406C-B71D-228438D659B8}" srcOrd="1" destOrd="0" parTransId="{9A95673D-EEF1-4E45-AEFE-4FAA1CE0BF33}" sibTransId="{78585CF6-3002-4CF5-844E-699CD9FEDEEF}"/>
    <dgm:cxn modelId="{599A9670-81A3-4803-BEB0-067A176E5533}" type="presOf" srcId="{B3E7560C-DAB5-43DC-85B9-317E1EEFD538}" destId="{DEA41B56-7E3F-4ABE-BF29-22728C6D4664}" srcOrd="0" destOrd="0" presId="urn:microsoft.com/office/officeart/2005/8/layout/cycle1"/>
    <dgm:cxn modelId="{F0EB90AD-F407-4598-A5F6-D2B0065F6EC1}" type="presOf" srcId="{328100A1-F760-4D02-8FE7-EC73223D8470}" destId="{3A080378-FD63-463A-9637-B4C40352BBA2}" srcOrd="0" destOrd="0" presId="urn:microsoft.com/office/officeart/2005/8/layout/cycle1"/>
    <dgm:cxn modelId="{CB4AFC5C-C210-4FA2-B76F-4DFEEB3E7268}" srcId="{63D6C613-6F35-4C7B-8531-AD9AC4E9588C}" destId="{11F50DC6-32EF-4845-9AE4-3922823ACD1E}" srcOrd="2" destOrd="0" parTransId="{8EBB4A15-B7E1-4614-8F66-0F0312B48C1B}" sibTransId="{0C081D8F-0C94-4B72-92E7-5BC7719BB712}"/>
    <dgm:cxn modelId="{8937A3C1-0A6B-4C38-9632-9FC9F1ED1ED7}" type="presOf" srcId="{63D6C613-6F35-4C7B-8531-AD9AC4E9588C}" destId="{2366B53B-A233-413A-8A9A-FBF38ADEE6D7}" srcOrd="0" destOrd="0" presId="urn:microsoft.com/office/officeart/2005/8/layout/cycle1"/>
    <dgm:cxn modelId="{0FEDEF95-C5E3-4D27-971B-C67E05B614A8}" type="presOf" srcId="{F2BE52B8-3425-406C-B71D-228438D659B8}" destId="{2114BBAF-D85A-457A-9B3C-C7C0B383330F}" srcOrd="0" destOrd="0" presId="urn:microsoft.com/office/officeart/2005/8/layout/cycle1"/>
    <dgm:cxn modelId="{F3AEEC72-EA62-48F5-9138-62BF625F5ADF}" type="presOf" srcId="{0C081D8F-0C94-4B72-92E7-5BC7719BB712}" destId="{4CDB0207-05B5-4B3E-BB14-C24874C6D320}" srcOrd="0" destOrd="0" presId="urn:microsoft.com/office/officeart/2005/8/layout/cycle1"/>
    <dgm:cxn modelId="{8DC40E83-08AA-487C-A8A0-E4EA0620216A}" type="presParOf" srcId="{2366B53B-A233-413A-8A9A-FBF38ADEE6D7}" destId="{6C5645BC-0F5C-4059-96A2-6AFCF9303A47}" srcOrd="0" destOrd="0" presId="urn:microsoft.com/office/officeart/2005/8/layout/cycle1"/>
    <dgm:cxn modelId="{BAFCA6D4-4803-47E6-A6AB-1DCD228BCCBC}" type="presParOf" srcId="{2366B53B-A233-413A-8A9A-FBF38ADEE6D7}" destId="{3077D061-B086-4783-8FBF-AA9012B84D45}" srcOrd="1" destOrd="0" presId="urn:microsoft.com/office/officeart/2005/8/layout/cycle1"/>
    <dgm:cxn modelId="{2397F696-A543-4506-A3BB-8C3BCEAB8A24}" type="presParOf" srcId="{2366B53B-A233-413A-8A9A-FBF38ADEE6D7}" destId="{BD231FA4-2E1C-4594-9516-0FFA779C35D1}" srcOrd="2" destOrd="0" presId="urn:microsoft.com/office/officeart/2005/8/layout/cycle1"/>
    <dgm:cxn modelId="{65E87946-E975-4E62-9A32-15D369A7FC71}" type="presParOf" srcId="{2366B53B-A233-413A-8A9A-FBF38ADEE6D7}" destId="{2E4EC24E-FDA7-4334-BBD6-5C04CC224BC2}" srcOrd="3" destOrd="0" presId="urn:microsoft.com/office/officeart/2005/8/layout/cycle1"/>
    <dgm:cxn modelId="{D098CFA1-1E41-42D0-9978-54C74DD2673C}" type="presParOf" srcId="{2366B53B-A233-413A-8A9A-FBF38ADEE6D7}" destId="{2114BBAF-D85A-457A-9B3C-C7C0B383330F}" srcOrd="4" destOrd="0" presId="urn:microsoft.com/office/officeart/2005/8/layout/cycle1"/>
    <dgm:cxn modelId="{76D2D492-EE70-4232-9922-F790E75EE9B3}" type="presParOf" srcId="{2366B53B-A233-413A-8A9A-FBF38ADEE6D7}" destId="{4AA9B345-3F19-4FBB-94D2-D5E7B2BF9B4C}" srcOrd="5" destOrd="0" presId="urn:microsoft.com/office/officeart/2005/8/layout/cycle1"/>
    <dgm:cxn modelId="{00C7469A-C56A-421C-8373-34AF9818389C}" type="presParOf" srcId="{2366B53B-A233-413A-8A9A-FBF38ADEE6D7}" destId="{97FEEEED-7137-4922-8BD6-47E6C6BCD305}" srcOrd="6" destOrd="0" presId="urn:microsoft.com/office/officeart/2005/8/layout/cycle1"/>
    <dgm:cxn modelId="{C46FBF4D-9048-4B30-9017-701710A2C5EB}" type="presParOf" srcId="{2366B53B-A233-413A-8A9A-FBF38ADEE6D7}" destId="{FA5B24D7-2C4C-4936-8823-BEF1F6FA5F65}" srcOrd="7" destOrd="0" presId="urn:microsoft.com/office/officeart/2005/8/layout/cycle1"/>
    <dgm:cxn modelId="{ACE27865-4559-4F55-AFBD-3B0E41E7C8B7}" type="presParOf" srcId="{2366B53B-A233-413A-8A9A-FBF38ADEE6D7}" destId="{4CDB0207-05B5-4B3E-BB14-C24874C6D320}" srcOrd="8" destOrd="0" presId="urn:microsoft.com/office/officeart/2005/8/layout/cycle1"/>
    <dgm:cxn modelId="{62544C65-D198-4508-89E9-E7E52B32F605}" type="presParOf" srcId="{2366B53B-A233-413A-8A9A-FBF38ADEE6D7}" destId="{86A0DE19-E07F-48EB-86BC-ACBAB937EF0C}" srcOrd="9" destOrd="0" presId="urn:microsoft.com/office/officeart/2005/8/layout/cycle1"/>
    <dgm:cxn modelId="{117AE544-428A-4C85-A69E-113CD53C4E90}" type="presParOf" srcId="{2366B53B-A233-413A-8A9A-FBF38ADEE6D7}" destId="{3A080378-FD63-463A-9637-B4C40352BBA2}" srcOrd="10" destOrd="0" presId="urn:microsoft.com/office/officeart/2005/8/layout/cycle1"/>
    <dgm:cxn modelId="{28427FEB-39FE-4170-87FC-DD09FC863E05}" type="presParOf" srcId="{2366B53B-A233-413A-8A9A-FBF38ADEE6D7}" destId="{6243AF35-E8AA-4AA1-8679-7286210CC771}" srcOrd="11" destOrd="0" presId="urn:microsoft.com/office/officeart/2005/8/layout/cycle1"/>
    <dgm:cxn modelId="{724D61B3-FF67-4AA7-AAC3-A13C625D3031}" type="presParOf" srcId="{2366B53B-A233-413A-8A9A-FBF38ADEE6D7}" destId="{9FD9A24F-E74E-44FB-912C-6B8597E72811}" srcOrd="12" destOrd="0" presId="urn:microsoft.com/office/officeart/2005/8/layout/cycle1"/>
    <dgm:cxn modelId="{6F1AB472-3939-47ED-AE98-817F5187C369}" type="presParOf" srcId="{2366B53B-A233-413A-8A9A-FBF38ADEE6D7}" destId="{6225DFE7-241D-481E-ABAE-D5827533871A}" srcOrd="13" destOrd="0" presId="urn:microsoft.com/office/officeart/2005/8/layout/cycle1"/>
    <dgm:cxn modelId="{A3DBC47B-C0F9-471D-846D-E9171937DB6E}" type="presParOf" srcId="{2366B53B-A233-413A-8A9A-FBF38ADEE6D7}" destId="{DEA41B56-7E3F-4ABE-BF29-22728C6D46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889F5-EDEC-4042-BF92-3CD88220A7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8AA442F-DCD9-4ECF-88B0-305C79B60A2F}">
      <dgm:prSet phldrT="[Texto]"/>
      <dgm:spPr/>
      <dgm:t>
        <a:bodyPr/>
        <a:lstStyle/>
        <a:p>
          <a:r>
            <a:rPr lang="pt-BR" b="1" dirty="0"/>
            <a:t>Bebês</a:t>
          </a:r>
        </a:p>
        <a:p>
          <a:r>
            <a:rPr lang="pt-BR" dirty="0"/>
            <a:t>Zero – 18m</a:t>
          </a:r>
        </a:p>
      </dgm:t>
    </dgm:pt>
    <dgm:pt modelId="{59BDD79B-FCE5-4DDF-AC74-FD2505D004C9}" type="parTrans" cxnId="{3CB75FED-40EB-4260-A0B8-B34033487B8E}">
      <dgm:prSet/>
      <dgm:spPr/>
      <dgm:t>
        <a:bodyPr/>
        <a:lstStyle/>
        <a:p>
          <a:endParaRPr lang="pt-BR"/>
        </a:p>
      </dgm:t>
    </dgm:pt>
    <dgm:pt modelId="{E022266C-5B47-4376-96D3-CDD83ADF4B7B}" type="sibTrans" cxnId="{3CB75FED-40EB-4260-A0B8-B34033487B8E}">
      <dgm:prSet/>
      <dgm:spPr/>
      <dgm:t>
        <a:bodyPr/>
        <a:lstStyle/>
        <a:p>
          <a:endParaRPr lang="pt-BR"/>
        </a:p>
      </dgm:t>
    </dgm:pt>
    <dgm:pt modelId="{4F3A9D73-5C72-4751-B61E-995C9F862C11}">
      <dgm:prSet phldrT="[Texto]"/>
      <dgm:spPr/>
      <dgm:t>
        <a:bodyPr/>
        <a:lstStyle/>
        <a:p>
          <a:r>
            <a:rPr lang="pt-BR" b="1" dirty="0"/>
            <a:t>Crianças bem pequenas</a:t>
          </a:r>
        </a:p>
        <a:p>
          <a:r>
            <a:rPr lang="pt-BR" dirty="0"/>
            <a:t>19 m – 3a 11m</a:t>
          </a:r>
        </a:p>
      </dgm:t>
    </dgm:pt>
    <dgm:pt modelId="{8D885A75-850C-45B2-83DB-BBA892326533}" type="parTrans" cxnId="{98F333F6-5D2F-43B9-B9D3-AA8F6F29A86B}">
      <dgm:prSet/>
      <dgm:spPr/>
      <dgm:t>
        <a:bodyPr/>
        <a:lstStyle/>
        <a:p>
          <a:endParaRPr lang="pt-BR"/>
        </a:p>
      </dgm:t>
    </dgm:pt>
    <dgm:pt modelId="{DBD70843-3B1C-4BB7-9BDF-D67E9C0A54A4}" type="sibTrans" cxnId="{98F333F6-5D2F-43B9-B9D3-AA8F6F29A86B}">
      <dgm:prSet/>
      <dgm:spPr/>
      <dgm:t>
        <a:bodyPr/>
        <a:lstStyle/>
        <a:p>
          <a:endParaRPr lang="pt-BR"/>
        </a:p>
      </dgm:t>
    </dgm:pt>
    <dgm:pt modelId="{C22638AA-B384-4F6D-9C78-DB791D388FDB}">
      <dgm:prSet phldrT="[Texto]"/>
      <dgm:spPr/>
      <dgm:t>
        <a:bodyPr/>
        <a:lstStyle/>
        <a:p>
          <a:r>
            <a:rPr lang="pt-BR" b="1" dirty="0"/>
            <a:t>Crianças pequenas</a:t>
          </a:r>
        </a:p>
        <a:p>
          <a:r>
            <a:rPr lang="pt-BR" dirty="0"/>
            <a:t>4a – 5a 11m</a:t>
          </a:r>
        </a:p>
      </dgm:t>
    </dgm:pt>
    <dgm:pt modelId="{721E23F1-8A4E-4FF9-A603-B34A784D07E8}" type="parTrans" cxnId="{E3996580-89D4-4B52-8B25-B202F7AD1513}">
      <dgm:prSet/>
      <dgm:spPr/>
      <dgm:t>
        <a:bodyPr/>
        <a:lstStyle/>
        <a:p>
          <a:endParaRPr lang="pt-BR"/>
        </a:p>
      </dgm:t>
    </dgm:pt>
    <dgm:pt modelId="{945A3515-959F-4125-AB48-2D7BF5389832}" type="sibTrans" cxnId="{E3996580-89D4-4B52-8B25-B202F7AD1513}">
      <dgm:prSet/>
      <dgm:spPr/>
      <dgm:t>
        <a:bodyPr/>
        <a:lstStyle/>
        <a:p>
          <a:endParaRPr lang="pt-BR"/>
        </a:p>
      </dgm:t>
    </dgm:pt>
    <dgm:pt modelId="{4B75712B-581A-4385-9437-D9B4FD1CB994}" type="pres">
      <dgm:prSet presAssocID="{D73889F5-EDEC-4042-BF92-3CD88220A7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04BD14C-3D3A-4DE7-B7FC-2108A98210D6}" type="pres">
      <dgm:prSet presAssocID="{F8AA442F-DCD9-4ECF-88B0-305C79B60A2F}" presName="Accent1" presStyleCnt="0"/>
      <dgm:spPr/>
    </dgm:pt>
    <dgm:pt modelId="{D90C568D-2E9E-4814-AEE5-DF07AC6149DB}" type="pres">
      <dgm:prSet presAssocID="{F8AA442F-DCD9-4ECF-88B0-305C79B60A2F}" presName="Accent" presStyleLbl="node1" presStyleIdx="0" presStyleCnt="3"/>
      <dgm:spPr/>
    </dgm:pt>
    <dgm:pt modelId="{97A72EFC-39E4-42CF-8DA0-E7448F1C0CF3}" type="pres">
      <dgm:prSet presAssocID="{F8AA442F-DCD9-4ECF-88B0-305C79B60A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FE64-9C83-4783-A8B3-DB6967CC62EB}" type="pres">
      <dgm:prSet presAssocID="{4F3A9D73-5C72-4751-B61E-995C9F862C11}" presName="Accent2" presStyleCnt="0"/>
      <dgm:spPr/>
    </dgm:pt>
    <dgm:pt modelId="{4BB030D7-142A-4F46-B98B-58BF7187BAC8}" type="pres">
      <dgm:prSet presAssocID="{4F3A9D73-5C72-4751-B61E-995C9F862C11}" presName="Accent" presStyleLbl="node1" presStyleIdx="1" presStyleCnt="3"/>
      <dgm:spPr/>
    </dgm:pt>
    <dgm:pt modelId="{7E82583D-E1A8-4BA2-8DCB-1521623FB69C}" type="pres">
      <dgm:prSet presAssocID="{4F3A9D73-5C72-4751-B61E-995C9F862C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4B19-13D0-4F59-B037-6680FBBE7820}" type="pres">
      <dgm:prSet presAssocID="{C22638AA-B384-4F6D-9C78-DB791D388FDB}" presName="Accent3" presStyleCnt="0"/>
      <dgm:spPr/>
    </dgm:pt>
    <dgm:pt modelId="{D88A19E5-2480-4C46-9FA1-3C42AE613E4A}" type="pres">
      <dgm:prSet presAssocID="{C22638AA-B384-4F6D-9C78-DB791D388FDB}" presName="Accent" presStyleLbl="node1" presStyleIdx="2" presStyleCnt="3"/>
      <dgm:spPr/>
    </dgm:pt>
    <dgm:pt modelId="{0D5B3D4E-F566-4BF5-85E4-751A19315C2B}" type="pres">
      <dgm:prSet presAssocID="{C22638AA-B384-4F6D-9C78-DB791D388F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18EDCD-3E03-430E-8839-0C10F0A54B8F}" type="presOf" srcId="{D73889F5-EDEC-4042-BF92-3CD88220A7A5}" destId="{4B75712B-581A-4385-9437-D9B4FD1CB994}" srcOrd="0" destOrd="0" presId="urn:microsoft.com/office/officeart/2009/layout/CircleArrowProcess"/>
    <dgm:cxn modelId="{E3996580-89D4-4B52-8B25-B202F7AD1513}" srcId="{D73889F5-EDEC-4042-BF92-3CD88220A7A5}" destId="{C22638AA-B384-4F6D-9C78-DB791D388FDB}" srcOrd="2" destOrd="0" parTransId="{721E23F1-8A4E-4FF9-A603-B34A784D07E8}" sibTransId="{945A3515-959F-4125-AB48-2D7BF5389832}"/>
    <dgm:cxn modelId="{869BFABF-75A1-4127-8102-2871BDC404EE}" type="presOf" srcId="{4F3A9D73-5C72-4751-B61E-995C9F862C11}" destId="{7E82583D-E1A8-4BA2-8DCB-1521623FB69C}" srcOrd="0" destOrd="0" presId="urn:microsoft.com/office/officeart/2009/layout/CircleArrowProcess"/>
    <dgm:cxn modelId="{65739D79-21D3-4287-ACCE-725A4B125F61}" type="presOf" srcId="{F8AA442F-DCD9-4ECF-88B0-305C79B60A2F}" destId="{97A72EFC-39E4-42CF-8DA0-E7448F1C0CF3}" srcOrd="0" destOrd="0" presId="urn:microsoft.com/office/officeart/2009/layout/CircleArrowProcess"/>
    <dgm:cxn modelId="{4E8347B0-E723-4D00-8756-08B157F30400}" type="presOf" srcId="{C22638AA-B384-4F6D-9C78-DB791D388FDB}" destId="{0D5B3D4E-F566-4BF5-85E4-751A19315C2B}" srcOrd="0" destOrd="0" presId="urn:microsoft.com/office/officeart/2009/layout/CircleArrowProcess"/>
    <dgm:cxn modelId="{98F333F6-5D2F-43B9-B9D3-AA8F6F29A86B}" srcId="{D73889F5-EDEC-4042-BF92-3CD88220A7A5}" destId="{4F3A9D73-5C72-4751-B61E-995C9F862C11}" srcOrd="1" destOrd="0" parTransId="{8D885A75-850C-45B2-83DB-BBA892326533}" sibTransId="{DBD70843-3B1C-4BB7-9BDF-D67E9C0A54A4}"/>
    <dgm:cxn modelId="{3CB75FED-40EB-4260-A0B8-B34033487B8E}" srcId="{D73889F5-EDEC-4042-BF92-3CD88220A7A5}" destId="{F8AA442F-DCD9-4ECF-88B0-305C79B60A2F}" srcOrd="0" destOrd="0" parTransId="{59BDD79B-FCE5-4DDF-AC74-FD2505D004C9}" sibTransId="{E022266C-5B47-4376-96D3-CDD83ADF4B7B}"/>
    <dgm:cxn modelId="{306BA382-5F05-40C8-8AF6-840B8D2CFEB7}" type="presParOf" srcId="{4B75712B-581A-4385-9437-D9B4FD1CB994}" destId="{304BD14C-3D3A-4DE7-B7FC-2108A98210D6}" srcOrd="0" destOrd="0" presId="urn:microsoft.com/office/officeart/2009/layout/CircleArrowProcess"/>
    <dgm:cxn modelId="{E84B1B9D-ADF2-4EC1-AFC9-FDE3850A0EAB}" type="presParOf" srcId="{304BD14C-3D3A-4DE7-B7FC-2108A98210D6}" destId="{D90C568D-2E9E-4814-AEE5-DF07AC6149DB}" srcOrd="0" destOrd="0" presId="urn:microsoft.com/office/officeart/2009/layout/CircleArrowProcess"/>
    <dgm:cxn modelId="{F137F7CA-BC33-4B8A-AF23-9A475FFE5D5B}" type="presParOf" srcId="{4B75712B-581A-4385-9437-D9B4FD1CB994}" destId="{97A72EFC-39E4-42CF-8DA0-E7448F1C0CF3}" srcOrd="1" destOrd="0" presId="urn:microsoft.com/office/officeart/2009/layout/CircleArrowProcess"/>
    <dgm:cxn modelId="{0693191E-5431-4195-B786-669D0D7E8458}" type="presParOf" srcId="{4B75712B-581A-4385-9437-D9B4FD1CB994}" destId="{E0F3FE64-9C83-4783-A8B3-DB6967CC62EB}" srcOrd="2" destOrd="0" presId="urn:microsoft.com/office/officeart/2009/layout/CircleArrowProcess"/>
    <dgm:cxn modelId="{883BFC63-52BB-4AED-A6E1-356705F05DD7}" type="presParOf" srcId="{E0F3FE64-9C83-4783-A8B3-DB6967CC62EB}" destId="{4BB030D7-142A-4F46-B98B-58BF7187BAC8}" srcOrd="0" destOrd="0" presId="urn:microsoft.com/office/officeart/2009/layout/CircleArrowProcess"/>
    <dgm:cxn modelId="{E0CB19D7-0937-49E2-9D84-C88CBC6DD869}" type="presParOf" srcId="{4B75712B-581A-4385-9437-D9B4FD1CB994}" destId="{7E82583D-E1A8-4BA2-8DCB-1521623FB69C}" srcOrd="3" destOrd="0" presId="urn:microsoft.com/office/officeart/2009/layout/CircleArrowProcess"/>
    <dgm:cxn modelId="{34511747-C1E9-4635-92D7-B9A87976812A}" type="presParOf" srcId="{4B75712B-581A-4385-9437-D9B4FD1CB994}" destId="{CCB14B19-13D0-4F59-B037-6680FBBE7820}" srcOrd="4" destOrd="0" presId="urn:microsoft.com/office/officeart/2009/layout/CircleArrowProcess"/>
    <dgm:cxn modelId="{5185D6AD-8356-4AE0-8CF7-1614A26F0443}" type="presParOf" srcId="{CCB14B19-13D0-4F59-B037-6680FBBE7820}" destId="{D88A19E5-2480-4C46-9FA1-3C42AE613E4A}" srcOrd="0" destOrd="0" presId="urn:microsoft.com/office/officeart/2009/layout/CircleArrowProcess"/>
    <dgm:cxn modelId="{D480755B-BD1E-4043-9FAB-169D085ED7D8}" type="presParOf" srcId="{4B75712B-581A-4385-9437-D9B4FD1CB994}" destId="{0D5B3D4E-F566-4BF5-85E4-751A19315C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6C613-6F35-4C7B-8531-AD9AC4E9588C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7B13D90-7271-402A-AA9E-F46E941E085F}">
      <dgm:prSet phldrT="[Texto]"/>
      <dgm:spPr/>
      <dgm:t>
        <a:bodyPr/>
        <a:lstStyle/>
        <a:p>
          <a:r>
            <a:rPr lang="pt-BR" altLang="pt-BR" b="1" dirty="0">
              <a:solidFill>
                <a:schemeClr val="accent3">
                  <a:lumMod val="20000"/>
                  <a:lumOff val="80000"/>
                </a:schemeClr>
              </a:solidFill>
            </a:rPr>
            <a:t>O EU, O OUTRO, O NÓS</a:t>
          </a:r>
          <a:endParaRPr lang="pt-BR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5D6309A-A5E0-4EA3-A646-FD658C625589}" type="parTrans" cxnId="{1E499424-1506-4CBC-87C5-49DB60BD64DB}">
      <dgm:prSet/>
      <dgm:spPr/>
      <dgm:t>
        <a:bodyPr/>
        <a:lstStyle/>
        <a:p>
          <a:endParaRPr lang="pt-BR"/>
        </a:p>
      </dgm:t>
    </dgm:pt>
    <dgm:pt modelId="{2BC66042-6EB0-4B17-9389-4650C63FB6A3}" type="sibTrans" cxnId="{1E499424-1506-4CBC-87C5-49DB60BD64DB}">
      <dgm:prSet/>
      <dgm:spPr/>
      <dgm:t>
        <a:bodyPr/>
        <a:lstStyle/>
        <a:p>
          <a:endParaRPr lang="pt-BR"/>
        </a:p>
      </dgm:t>
    </dgm:pt>
    <dgm:pt modelId="{F2BE52B8-3425-406C-B71D-228438D659B8}">
      <dgm:prSet phldrT="[Texto]"/>
      <dgm:spPr/>
      <dgm:t>
        <a:bodyPr/>
        <a:lstStyle/>
        <a:p>
          <a:r>
            <a:rPr lang="pt-BR" altLang="pt-BR" b="1" dirty="0">
              <a:solidFill>
                <a:schemeClr val="accent4">
                  <a:lumMod val="20000"/>
                  <a:lumOff val="80000"/>
                </a:schemeClr>
              </a:solidFill>
            </a:rPr>
            <a:t>CORPO, GESTOS E MOVIMENTOS</a:t>
          </a:r>
          <a:endParaRPr lang="pt-BR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A95673D-EEF1-4E45-AEFE-4FAA1CE0BF33}" type="parTrans" cxnId="{09281D9D-A85B-4C2D-8E66-BE39C5F10548}">
      <dgm:prSet/>
      <dgm:spPr/>
      <dgm:t>
        <a:bodyPr/>
        <a:lstStyle/>
        <a:p>
          <a:endParaRPr lang="pt-BR"/>
        </a:p>
      </dgm:t>
    </dgm:pt>
    <dgm:pt modelId="{78585CF6-3002-4CF5-844E-699CD9FEDEEF}" type="sibTrans" cxnId="{09281D9D-A85B-4C2D-8E66-BE39C5F10548}">
      <dgm:prSet/>
      <dgm:spPr/>
      <dgm:t>
        <a:bodyPr/>
        <a:lstStyle/>
        <a:p>
          <a:endParaRPr lang="pt-BR"/>
        </a:p>
      </dgm:t>
    </dgm:pt>
    <dgm:pt modelId="{11F50DC6-32EF-4845-9AE4-3922823ACD1E}">
      <dgm:prSet phldrT="[Texto]"/>
      <dgm:spPr/>
      <dgm:t>
        <a:bodyPr/>
        <a:lstStyle/>
        <a:p>
          <a:r>
            <a:rPr lang="pt-BR" altLang="pt-BR" b="1" dirty="0">
              <a:solidFill>
                <a:schemeClr val="accent2">
                  <a:lumMod val="20000"/>
                  <a:lumOff val="80000"/>
                </a:schemeClr>
              </a:solidFill>
            </a:rPr>
            <a:t>ESCUTA, FALA, PENSAMENTO E IMAGINAÇÃO</a:t>
          </a:r>
          <a:endParaRPr lang="pt-B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EBB4A15-B7E1-4614-8F66-0F0312B48C1B}" type="parTrans" cxnId="{CB4AFC5C-C210-4FA2-B76F-4DFEEB3E7268}">
      <dgm:prSet/>
      <dgm:spPr/>
      <dgm:t>
        <a:bodyPr/>
        <a:lstStyle/>
        <a:p>
          <a:endParaRPr lang="pt-BR"/>
        </a:p>
      </dgm:t>
    </dgm:pt>
    <dgm:pt modelId="{0C081D8F-0C94-4B72-92E7-5BC7719BB712}" type="sibTrans" cxnId="{CB4AFC5C-C210-4FA2-B76F-4DFEEB3E7268}">
      <dgm:prSet/>
      <dgm:spPr/>
      <dgm:t>
        <a:bodyPr/>
        <a:lstStyle/>
        <a:p>
          <a:endParaRPr lang="pt-BR"/>
        </a:p>
      </dgm:t>
    </dgm:pt>
    <dgm:pt modelId="{328100A1-F760-4D02-8FE7-EC73223D8470}">
      <dgm:prSet phldrT="[Texto]" custT="1"/>
      <dgm:spPr/>
      <dgm:t>
        <a:bodyPr/>
        <a:lstStyle/>
        <a:p>
          <a:r>
            <a:rPr lang="pt-BR" altLang="pt-BR" sz="2000" b="1" dirty="0">
              <a:solidFill>
                <a:srgbClr val="92D050"/>
              </a:solidFill>
            </a:rPr>
            <a:t>TRAÇOS, SONS, CORES E IMAGEN</a:t>
          </a:r>
          <a:r>
            <a:rPr lang="pt-BR" altLang="pt-BR" sz="1800" b="1" dirty="0">
              <a:solidFill>
                <a:srgbClr val="92D050"/>
              </a:solidFill>
            </a:rPr>
            <a:t>S</a:t>
          </a:r>
          <a:endParaRPr lang="pt-BR" sz="1800" dirty="0">
            <a:solidFill>
              <a:srgbClr val="92D050"/>
            </a:solidFill>
          </a:endParaRPr>
        </a:p>
      </dgm:t>
    </dgm:pt>
    <dgm:pt modelId="{DDA5712A-F38B-492C-968B-C8AA7C9B785F}" type="parTrans" cxnId="{19ACD77E-3BEB-49ED-8038-7D5572C7F45D}">
      <dgm:prSet/>
      <dgm:spPr/>
      <dgm:t>
        <a:bodyPr/>
        <a:lstStyle/>
        <a:p>
          <a:endParaRPr lang="pt-BR"/>
        </a:p>
      </dgm:t>
    </dgm:pt>
    <dgm:pt modelId="{8BA1380A-2429-4147-A848-05489926F94A}" type="sibTrans" cxnId="{19ACD77E-3BEB-49ED-8038-7D5572C7F45D}">
      <dgm:prSet/>
      <dgm:spPr/>
      <dgm:t>
        <a:bodyPr/>
        <a:lstStyle/>
        <a:p>
          <a:endParaRPr lang="pt-BR"/>
        </a:p>
      </dgm:t>
    </dgm:pt>
    <dgm:pt modelId="{91B68D92-FFD0-43CC-B260-ED0769595701}">
      <dgm:prSet phldrT="[Texto]"/>
      <dgm:spPr/>
      <dgm:t>
        <a:bodyPr/>
        <a:lstStyle/>
        <a:p>
          <a:r>
            <a:rPr lang="pt-BR" altLang="pt-BR" b="1" dirty="0">
              <a:solidFill>
                <a:schemeClr val="accent2">
                  <a:lumMod val="60000"/>
                  <a:lumOff val="40000"/>
                </a:schemeClr>
              </a:solidFill>
            </a:rPr>
            <a:t>ESPAÇOS, TEMPOS, QUANTIDADES, RELAÇÕES E TRANSFORMAÇÕES</a:t>
          </a:r>
          <a:endParaRPr lang="pt-BR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9C2CB9E-4EEA-4816-8E96-61114CC89854}" type="parTrans" cxnId="{52093CED-D103-4B48-8BBB-31C961479BE2}">
      <dgm:prSet/>
      <dgm:spPr/>
      <dgm:t>
        <a:bodyPr/>
        <a:lstStyle/>
        <a:p>
          <a:endParaRPr lang="pt-BR"/>
        </a:p>
      </dgm:t>
    </dgm:pt>
    <dgm:pt modelId="{B3E7560C-DAB5-43DC-85B9-317E1EEFD538}" type="sibTrans" cxnId="{52093CED-D103-4B48-8BBB-31C961479BE2}">
      <dgm:prSet/>
      <dgm:spPr/>
      <dgm:t>
        <a:bodyPr/>
        <a:lstStyle/>
        <a:p>
          <a:endParaRPr lang="pt-BR"/>
        </a:p>
      </dgm:t>
    </dgm:pt>
    <dgm:pt modelId="{2366B53B-A233-413A-8A9A-FBF38ADEE6D7}" type="pres">
      <dgm:prSet presAssocID="{63D6C613-6F35-4C7B-8531-AD9AC4E958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5645BC-0F5C-4059-96A2-6AFCF9303A47}" type="pres">
      <dgm:prSet presAssocID="{67B13D90-7271-402A-AA9E-F46E941E085F}" presName="dummy" presStyleCnt="0"/>
      <dgm:spPr/>
    </dgm:pt>
    <dgm:pt modelId="{3077D061-B086-4783-8FBF-AA9012B84D45}" type="pres">
      <dgm:prSet presAssocID="{67B13D90-7271-402A-AA9E-F46E941E08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31FA4-2E1C-4594-9516-0FFA779C35D1}" type="pres">
      <dgm:prSet presAssocID="{2BC66042-6EB0-4B17-9389-4650C63FB6A3}" presName="sibTrans" presStyleLbl="node1" presStyleIdx="0" presStyleCnt="5"/>
      <dgm:spPr/>
      <dgm:t>
        <a:bodyPr/>
        <a:lstStyle/>
        <a:p>
          <a:endParaRPr lang="pt-BR"/>
        </a:p>
      </dgm:t>
    </dgm:pt>
    <dgm:pt modelId="{2E4EC24E-FDA7-4334-BBD6-5C04CC224BC2}" type="pres">
      <dgm:prSet presAssocID="{F2BE52B8-3425-406C-B71D-228438D659B8}" presName="dummy" presStyleCnt="0"/>
      <dgm:spPr/>
    </dgm:pt>
    <dgm:pt modelId="{2114BBAF-D85A-457A-9B3C-C7C0B383330F}" type="pres">
      <dgm:prSet presAssocID="{F2BE52B8-3425-406C-B71D-228438D659B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B345-3F19-4FBB-94D2-D5E7B2BF9B4C}" type="pres">
      <dgm:prSet presAssocID="{78585CF6-3002-4CF5-844E-699CD9FEDEEF}" presName="sibTrans" presStyleLbl="node1" presStyleIdx="1" presStyleCnt="5"/>
      <dgm:spPr/>
      <dgm:t>
        <a:bodyPr/>
        <a:lstStyle/>
        <a:p>
          <a:endParaRPr lang="pt-BR"/>
        </a:p>
      </dgm:t>
    </dgm:pt>
    <dgm:pt modelId="{97FEEEED-7137-4922-8BD6-47E6C6BCD305}" type="pres">
      <dgm:prSet presAssocID="{11F50DC6-32EF-4845-9AE4-3922823ACD1E}" presName="dummy" presStyleCnt="0"/>
      <dgm:spPr/>
    </dgm:pt>
    <dgm:pt modelId="{FA5B24D7-2C4C-4936-8823-BEF1F6FA5F65}" type="pres">
      <dgm:prSet presAssocID="{11F50DC6-32EF-4845-9AE4-3922823ACD1E}" presName="node" presStyleLbl="revTx" presStyleIdx="2" presStyleCnt="5" custScaleX="128806" custScaleY="12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B0207-05B5-4B3E-BB14-C24874C6D320}" type="pres">
      <dgm:prSet presAssocID="{0C081D8F-0C94-4B72-92E7-5BC7719BB712}" presName="sibTrans" presStyleLbl="node1" presStyleIdx="2" presStyleCnt="5"/>
      <dgm:spPr/>
      <dgm:t>
        <a:bodyPr/>
        <a:lstStyle/>
        <a:p>
          <a:endParaRPr lang="pt-BR"/>
        </a:p>
      </dgm:t>
    </dgm:pt>
    <dgm:pt modelId="{86A0DE19-E07F-48EB-86BC-ACBAB937EF0C}" type="pres">
      <dgm:prSet presAssocID="{328100A1-F760-4D02-8FE7-EC73223D8470}" presName="dummy" presStyleCnt="0"/>
      <dgm:spPr/>
    </dgm:pt>
    <dgm:pt modelId="{3A080378-FD63-463A-9637-B4C40352BBA2}" type="pres">
      <dgm:prSet presAssocID="{328100A1-F760-4D02-8FE7-EC73223D8470}" presName="node" presStyleLbl="revTx" presStyleIdx="3" presStyleCnt="5" custScaleX="140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3AF35-E8AA-4AA1-8679-7286210CC771}" type="pres">
      <dgm:prSet presAssocID="{8BA1380A-2429-4147-A848-05489926F94A}" presName="sibTrans" presStyleLbl="node1" presStyleIdx="3" presStyleCnt="5"/>
      <dgm:spPr/>
      <dgm:t>
        <a:bodyPr/>
        <a:lstStyle/>
        <a:p>
          <a:endParaRPr lang="pt-BR"/>
        </a:p>
      </dgm:t>
    </dgm:pt>
    <dgm:pt modelId="{9FD9A24F-E74E-44FB-912C-6B8597E72811}" type="pres">
      <dgm:prSet presAssocID="{91B68D92-FFD0-43CC-B260-ED0769595701}" presName="dummy" presStyleCnt="0"/>
      <dgm:spPr/>
    </dgm:pt>
    <dgm:pt modelId="{6225DFE7-241D-481E-ABAE-D5827533871A}" type="pres">
      <dgm:prSet presAssocID="{91B68D92-FFD0-43CC-B260-ED0769595701}" presName="node" presStyleLbl="revTx" presStyleIdx="4" presStyleCnt="5" custScaleX="141600" custRadScaleRad="97291" custRadScaleInc="-4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41B56-7E3F-4ABE-BF29-22728C6D4664}" type="pres">
      <dgm:prSet presAssocID="{B3E7560C-DAB5-43DC-85B9-317E1EEFD538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8A269EC4-BD16-49B0-A4C5-4BDA41BE9EB7}" type="presOf" srcId="{8BA1380A-2429-4147-A848-05489926F94A}" destId="{6243AF35-E8AA-4AA1-8679-7286210CC771}" srcOrd="0" destOrd="0" presId="urn:microsoft.com/office/officeart/2005/8/layout/cycle1"/>
    <dgm:cxn modelId="{1E499424-1506-4CBC-87C5-49DB60BD64DB}" srcId="{63D6C613-6F35-4C7B-8531-AD9AC4E9588C}" destId="{67B13D90-7271-402A-AA9E-F46E941E085F}" srcOrd="0" destOrd="0" parTransId="{25D6309A-A5E0-4EA3-A646-FD658C625589}" sibTransId="{2BC66042-6EB0-4B17-9389-4650C63FB6A3}"/>
    <dgm:cxn modelId="{430F099E-A3DB-462D-8219-3F0057ACA4FF}" type="presOf" srcId="{11F50DC6-32EF-4845-9AE4-3922823ACD1E}" destId="{FA5B24D7-2C4C-4936-8823-BEF1F6FA5F65}" srcOrd="0" destOrd="0" presId="urn:microsoft.com/office/officeart/2005/8/layout/cycle1"/>
    <dgm:cxn modelId="{249C7904-F775-45A0-B036-DACC96C300C6}" type="presOf" srcId="{67B13D90-7271-402A-AA9E-F46E941E085F}" destId="{3077D061-B086-4783-8FBF-AA9012B84D45}" srcOrd="0" destOrd="0" presId="urn:microsoft.com/office/officeart/2005/8/layout/cycle1"/>
    <dgm:cxn modelId="{19ACD77E-3BEB-49ED-8038-7D5572C7F45D}" srcId="{63D6C613-6F35-4C7B-8531-AD9AC4E9588C}" destId="{328100A1-F760-4D02-8FE7-EC73223D8470}" srcOrd="3" destOrd="0" parTransId="{DDA5712A-F38B-492C-968B-C8AA7C9B785F}" sibTransId="{8BA1380A-2429-4147-A848-05489926F94A}"/>
    <dgm:cxn modelId="{52093CED-D103-4B48-8BBB-31C961479BE2}" srcId="{63D6C613-6F35-4C7B-8531-AD9AC4E9588C}" destId="{91B68D92-FFD0-43CC-B260-ED0769595701}" srcOrd="4" destOrd="0" parTransId="{89C2CB9E-4EEA-4816-8E96-61114CC89854}" sibTransId="{B3E7560C-DAB5-43DC-85B9-317E1EEFD538}"/>
    <dgm:cxn modelId="{0928CE24-5B09-4F46-AD4C-50D2248BAD0E}" type="presOf" srcId="{91B68D92-FFD0-43CC-B260-ED0769595701}" destId="{6225DFE7-241D-481E-ABAE-D5827533871A}" srcOrd="0" destOrd="0" presId="urn:microsoft.com/office/officeart/2005/8/layout/cycle1"/>
    <dgm:cxn modelId="{70EE5FEA-1AFA-4880-9E95-96D1999C8D57}" type="presOf" srcId="{78585CF6-3002-4CF5-844E-699CD9FEDEEF}" destId="{4AA9B345-3F19-4FBB-94D2-D5E7B2BF9B4C}" srcOrd="0" destOrd="0" presId="urn:microsoft.com/office/officeart/2005/8/layout/cycle1"/>
    <dgm:cxn modelId="{9DFAF39A-8DE2-4262-8AD6-D2478A635929}" type="presOf" srcId="{2BC66042-6EB0-4B17-9389-4650C63FB6A3}" destId="{BD231FA4-2E1C-4594-9516-0FFA779C35D1}" srcOrd="0" destOrd="0" presId="urn:microsoft.com/office/officeart/2005/8/layout/cycle1"/>
    <dgm:cxn modelId="{09281D9D-A85B-4C2D-8E66-BE39C5F10548}" srcId="{63D6C613-6F35-4C7B-8531-AD9AC4E9588C}" destId="{F2BE52B8-3425-406C-B71D-228438D659B8}" srcOrd="1" destOrd="0" parTransId="{9A95673D-EEF1-4E45-AEFE-4FAA1CE0BF33}" sibTransId="{78585CF6-3002-4CF5-844E-699CD9FEDEEF}"/>
    <dgm:cxn modelId="{599A9670-81A3-4803-BEB0-067A176E5533}" type="presOf" srcId="{B3E7560C-DAB5-43DC-85B9-317E1EEFD538}" destId="{DEA41B56-7E3F-4ABE-BF29-22728C6D4664}" srcOrd="0" destOrd="0" presId="urn:microsoft.com/office/officeart/2005/8/layout/cycle1"/>
    <dgm:cxn modelId="{F0EB90AD-F407-4598-A5F6-D2B0065F6EC1}" type="presOf" srcId="{328100A1-F760-4D02-8FE7-EC73223D8470}" destId="{3A080378-FD63-463A-9637-B4C40352BBA2}" srcOrd="0" destOrd="0" presId="urn:microsoft.com/office/officeart/2005/8/layout/cycle1"/>
    <dgm:cxn modelId="{CB4AFC5C-C210-4FA2-B76F-4DFEEB3E7268}" srcId="{63D6C613-6F35-4C7B-8531-AD9AC4E9588C}" destId="{11F50DC6-32EF-4845-9AE4-3922823ACD1E}" srcOrd="2" destOrd="0" parTransId="{8EBB4A15-B7E1-4614-8F66-0F0312B48C1B}" sibTransId="{0C081D8F-0C94-4B72-92E7-5BC7719BB712}"/>
    <dgm:cxn modelId="{8937A3C1-0A6B-4C38-9632-9FC9F1ED1ED7}" type="presOf" srcId="{63D6C613-6F35-4C7B-8531-AD9AC4E9588C}" destId="{2366B53B-A233-413A-8A9A-FBF38ADEE6D7}" srcOrd="0" destOrd="0" presId="urn:microsoft.com/office/officeart/2005/8/layout/cycle1"/>
    <dgm:cxn modelId="{0FEDEF95-C5E3-4D27-971B-C67E05B614A8}" type="presOf" srcId="{F2BE52B8-3425-406C-B71D-228438D659B8}" destId="{2114BBAF-D85A-457A-9B3C-C7C0B383330F}" srcOrd="0" destOrd="0" presId="urn:microsoft.com/office/officeart/2005/8/layout/cycle1"/>
    <dgm:cxn modelId="{F3AEEC72-EA62-48F5-9138-62BF625F5ADF}" type="presOf" srcId="{0C081D8F-0C94-4B72-92E7-5BC7719BB712}" destId="{4CDB0207-05B5-4B3E-BB14-C24874C6D320}" srcOrd="0" destOrd="0" presId="urn:microsoft.com/office/officeart/2005/8/layout/cycle1"/>
    <dgm:cxn modelId="{8DC40E83-08AA-487C-A8A0-E4EA0620216A}" type="presParOf" srcId="{2366B53B-A233-413A-8A9A-FBF38ADEE6D7}" destId="{6C5645BC-0F5C-4059-96A2-6AFCF9303A47}" srcOrd="0" destOrd="0" presId="urn:microsoft.com/office/officeart/2005/8/layout/cycle1"/>
    <dgm:cxn modelId="{BAFCA6D4-4803-47E6-A6AB-1DCD228BCCBC}" type="presParOf" srcId="{2366B53B-A233-413A-8A9A-FBF38ADEE6D7}" destId="{3077D061-B086-4783-8FBF-AA9012B84D45}" srcOrd="1" destOrd="0" presId="urn:microsoft.com/office/officeart/2005/8/layout/cycle1"/>
    <dgm:cxn modelId="{2397F696-A543-4506-A3BB-8C3BCEAB8A24}" type="presParOf" srcId="{2366B53B-A233-413A-8A9A-FBF38ADEE6D7}" destId="{BD231FA4-2E1C-4594-9516-0FFA779C35D1}" srcOrd="2" destOrd="0" presId="urn:microsoft.com/office/officeart/2005/8/layout/cycle1"/>
    <dgm:cxn modelId="{65E87946-E975-4E62-9A32-15D369A7FC71}" type="presParOf" srcId="{2366B53B-A233-413A-8A9A-FBF38ADEE6D7}" destId="{2E4EC24E-FDA7-4334-BBD6-5C04CC224BC2}" srcOrd="3" destOrd="0" presId="urn:microsoft.com/office/officeart/2005/8/layout/cycle1"/>
    <dgm:cxn modelId="{D098CFA1-1E41-42D0-9978-54C74DD2673C}" type="presParOf" srcId="{2366B53B-A233-413A-8A9A-FBF38ADEE6D7}" destId="{2114BBAF-D85A-457A-9B3C-C7C0B383330F}" srcOrd="4" destOrd="0" presId="urn:microsoft.com/office/officeart/2005/8/layout/cycle1"/>
    <dgm:cxn modelId="{76D2D492-EE70-4232-9922-F790E75EE9B3}" type="presParOf" srcId="{2366B53B-A233-413A-8A9A-FBF38ADEE6D7}" destId="{4AA9B345-3F19-4FBB-94D2-D5E7B2BF9B4C}" srcOrd="5" destOrd="0" presId="urn:microsoft.com/office/officeart/2005/8/layout/cycle1"/>
    <dgm:cxn modelId="{00C7469A-C56A-421C-8373-34AF9818389C}" type="presParOf" srcId="{2366B53B-A233-413A-8A9A-FBF38ADEE6D7}" destId="{97FEEEED-7137-4922-8BD6-47E6C6BCD305}" srcOrd="6" destOrd="0" presId="urn:microsoft.com/office/officeart/2005/8/layout/cycle1"/>
    <dgm:cxn modelId="{C46FBF4D-9048-4B30-9017-701710A2C5EB}" type="presParOf" srcId="{2366B53B-A233-413A-8A9A-FBF38ADEE6D7}" destId="{FA5B24D7-2C4C-4936-8823-BEF1F6FA5F65}" srcOrd="7" destOrd="0" presId="urn:microsoft.com/office/officeart/2005/8/layout/cycle1"/>
    <dgm:cxn modelId="{ACE27865-4559-4F55-AFBD-3B0E41E7C8B7}" type="presParOf" srcId="{2366B53B-A233-413A-8A9A-FBF38ADEE6D7}" destId="{4CDB0207-05B5-4B3E-BB14-C24874C6D320}" srcOrd="8" destOrd="0" presId="urn:microsoft.com/office/officeart/2005/8/layout/cycle1"/>
    <dgm:cxn modelId="{62544C65-D198-4508-89E9-E7E52B32F605}" type="presParOf" srcId="{2366B53B-A233-413A-8A9A-FBF38ADEE6D7}" destId="{86A0DE19-E07F-48EB-86BC-ACBAB937EF0C}" srcOrd="9" destOrd="0" presId="urn:microsoft.com/office/officeart/2005/8/layout/cycle1"/>
    <dgm:cxn modelId="{117AE544-428A-4C85-A69E-113CD53C4E90}" type="presParOf" srcId="{2366B53B-A233-413A-8A9A-FBF38ADEE6D7}" destId="{3A080378-FD63-463A-9637-B4C40352BBA2}" srcOrd="10" destOrd="0" presId="urn:microsoft.com/office/officeart/2005/8/layout/cycle1"/>
    <dgm:cxn modelId="{28427FEB-39FE-4170-87FC-DD09FC863E05}" type="presParOf" srcId="{2366B53B-A233-413A-8A9A-FBF38ADEE6D7}" destId="{6243AF35-E8AA-4AA1-8679-7286210CC771}" srcOrd="11" destOrd="0" presId="urn:microsoft.com/office/officeart/2005/8/layout/cycle1"/>
    <dgm:cxn modelId="{724D61B3-FF67-4AA7-AAC3-A13C625D3031}" type="presParOf" srcId="{2366B53B-A233-413A-8A9A-FBF38ADEE6D7}" destId="{9FD9A24F-E74E-44FB-912C-6B8597E72811}" srcOrd="12" destOrd="0" presId="urn:microsoft.com/office/officeart/2005/8/layout/cycle1"/>
    <dgm:cxn modelId="{6F1AB472-3939-47ED-AE98-817F5187C369}" type="presParOf" srcId="{2366B53B-A233-413A-8A9A-FBF38ADEE6D7}" destId="{6225DFE7-241D-481E-ABAE-D5827533871A}" srcOrd="13" destOrd="0" presId="urn:microsoft.com/office/officeart/2005/8/layout/cycle1"/>
    <dgm:cxn modelId="{A3DBC47B-C0F9-471D-846D-E9171937DB6E}" type="presParOf" srcId="{2366B53B-A233-413A-8A9A-FBF38ADEE6D7}" destId="{DEA41B56-7E3F-4ABE-BF29-22728C6D46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889F5-EDEC-4042-BF92-3CD88220A7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8AA442F-DCD9-4ECF-88B0-305C79B60A2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Bebês</a:t>
          </a:r>
        </a:p>
        <a:p>
          <a:r>
            <a:rPr lang="pt-BR" dirty="0">
              <a:solidFill>
                <a:schemeClr val="bg1"/>
              </a:solidFill>
            </a:rPr>
            <a:t>Zero – 18m</a:t>
          </a:r>
        </a:p>
      </dgm:t>
    </dgm:pt>
    <dgm:pt modelId="{59BDD79B-FCE5-4DDF-AC74-FD2505D004C9}" type="parTrans" cxnId="{3CB75FED-40EB-4260-A0B8-B34033487B8E}">
      <dgm:prSet/>
      <dgm:spPr/>
      <dgm:t>
        <a:bodyPr/>
        <a:lstStyle/>
        <a:p>
          <a:endParaRPr lang="pt-BR"/>
        </a:p>
      </dgm:t>
    </dgm:pt>
    <dgm:pt modelId="{E022266C-5B47-4376-96D3-CDD83ADF4B7B}" type="sibTrans" cxnId="{3CB75FED-40EB-4260-A0B8-B34033487B8E}">
      <dgm:prSet/>
      <dgm:spPr/>
      <dgm:t>
        <a:bodyPr/>
        <a:lstStyle/>
        <a:p>
          <a:endParaRPr lang="pt-BR"/>
        </a:p>
      </dgm:t>
    </dgm:pt>
    <dgm:pt modelId="{C22638AA-B384-4F6D-9C78-DB791D388FDB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pequenas</a:t>
          </a:r>
        </a:p>
        <a:p>
          <a:r>
            <a:rPr lang="pt-BR" dirty="0">
              <a:solidFill>
                <a:schemeClr val="bg1"/>
              </a:solidFill>
            </a:rPr>
            <a:t>4a – 5a 11m</a:t>
          </a:r>
        </a:p>
      </dgm:t>
    </dgm:pt>
    <dgm:pt modelId="{945A3515-959F-4125-AB48-2D7BF5389832}" type="sibTrans" cxnId="{E3996580-89D4-4B52-8B25-B202F7AD1513}">
      <dgm:prSet/>
      <dgm:spPr/>
      <dgm:t>
        <a:bodyPr/>
        <a:lstStyle/>
        <a:p>
          <a:endParaRPr lang="pt-BR"/>
        </a:p>
      </dgm:t>
    </dgm:pt>
    <dgm:pt modelId="{721E23F1-8A4E-4FF9-A603-B34A784D07E8}" type="parTrans" cxnId="{E3996580-89D4-4B52-8B25-B202F7AD1513}">
      <dgm:prSet/>
      <dgm:spPr/>
      <dgm:t>
        <a:bodyPr/>
        <a:lstStyle/>
        <a:p>
          <a:endParaRPr lang="pt-BR"/>
        </a:p>
      </dgm:t>
    </dgm:pt>
    <dgm:pt modelId="{4F3A9D73-5C72-4751-B61E-995C9F862C11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bem pequenas</a:t>
          </a:r>
        </a:p>
        <a:p>
          <a:r>
            <a:rPr lang="pt-BR" dirty="0">
              <a:solidFill>
                <a:schemeClr val="bg1"/>
              </a:solidFill>
            </a:rPr>
            <a:t>19 m – 3a 11m</a:t>
          </a:r>
        </a:p>
      </dgm:t>
    </dgm:pt>
    <dgm:pt modelId="{DBD70843-3B1C-4BB7-9BDF-D67E9C0A54A4}" type="sibTrans" cxnId="{98F333F6-5D2F-43B9-B9D3-AA8F6F29A86B}">
      <dgm:prSet/>
      <dgm:spPr/>
      <dgm:t>
        <a:bodyPr/>
        <a:lstStyle/>
        <a:p>
          <a:endParaRPr lang="pt-BR"/>
        </a:p>
      </dgm:t>
    </dgm:pt>
    <dgm:pt modelId="{8D885A75-850C-45B2-83DB-BBA892326533}" type="parTrans" cxnId="{98F333F6-5D2F-43B9-B9D3-AA8F6F29A86B}">
      <dgm:prSet/>
      <dgm:spPr/>
      <dgm:t>
        <a:bodyPr/>
        <a:lstStyle/>
        <a:p>
          <a:endParaRPr lang="pt-BR"/>
        </a:p>
      </dgm:t>
    </dgm:pt>
    <dgm:pt modelId="{4B75712B-581A-4385-9437-D9B4FD1CB994}" type="pres">
      <dgm:prSet presAssocID="{D73889F5-EDEC-4042-BF92-3CD88220A7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04BD14C-3D3A-4DE7-B7FC-2108A98210D6}" type="pres">
      <dgm:prSet presAssocID="{F8AA442F-DCD9-4ECF-88B0-305C79B60A2F}" presName="Accent1" presStyleCnt="0"/>
      <dgm:spPr/>
    </dgm:pt>
    <dgm:pt modelId="{D90C568D-2E9E-4814-AEE5-DF07AC6149DB}" type="pres">
      <dgm:prSet presAssocID="{F8AA442F-DCD9-4ECF-88B0-305C79B60A2F}" presName="Accent" presStyleLbl="node1" presStyleIdx="0" presStyleCnt="3"/>
      <dgm:spPr/>
    </dgm:pt>
    <dgm:pt modelId="{97A72EFC-39E4-42CF-8DA0-E7448F1C0CF3}" type="pres">
      <dgm:prSet presAssocID="{F8AA442F-DCD9-4ECF-88B0-305C79B60A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FE64-9C83-4783-A8B3-DB6967CC62EB}" type="pres">
      <dgm:prSet presAssocID="{4F3A9D73-5C72-4751-B61E-995C9F862C11}" presName="Accent2" presStyleCnt="0"/>
      <dgm:spPr/>
    </dgm:pt>
    <dgm:pt modelId="{4BB030D7-142A-4F46-B98B-58BF7187BAC8}" type="pres">
      <dgm:prSet presAssocID="{4F3A9D73-5C72-4751-B61E-995C9F862C11}" presName="Accent" presStyleLbl="node1" presStyleIdx="1" presStyleCnt="3"/>
      <dgm:spPr>
        <a:ln>
          <a:solidFill>
            <a:schemeClr val="bg1"/>
          </a:solidFill>
        </a:ln>
      </dgm:spPr>
    </dgm:pt>
    <dgm:pt modelId="{7E82583D-E1A8-4BA2-8DCB-1521623FB69C}" type="pres">
      <dgm:prSet presAssocID="{4F3A9D73-5C72-4751-B61E-995C9F862C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4B19-13D0-4F59-B037-6680FBBE7820}" type="pres">
      <dgm:prSet presAssocID="{C22638AA-B384-4F6D-9C78-DB791D388FDB}" presName="Accent3" presStyleCnt="0"/>
      <dgm:spPr/>
    </dgm:pt>
    <dgm:pt modelId="{D88A19E5-2480-4C46-9FA1-3C42AE613E4A}" type="pres">
      <dgm:prSet presAssocID="{C22638AA-B384-4F6D-9C78-DB791D388FDB}" presName="Accent" presStyleLbl="node1" presStyleIdx="2" presStyleCnt="3"/>
      <dgm:spPr>
        <a:ln>
          <a:solidFill>
            <a:schemeClr val="bg1"/>
          </a:solidFill>
        </a:ln>
      </dgm:spPr>
    </dgm:pt>
    <dgm:pt modelId="{0D5B3D4E-F566-4BF5-85E4-751A19315C2B}" type="pres">
      <dgm:prSet presAssocID="{C22638AA-B384-4F6D-9C78-DB791D388F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18EDCD-3E03-430E-8839-0C10F0A54B8F}" type="presOf" srcId="{D73889F5-EDEC-4042-BF92-3CD88220A7A5}" destId="{4B75712B-581A-4385-9437-D9B4FD1CB994}" srcOrd="0" destOrd="0" presId="urn:microsoft.com/office/officeart/2009/layout/CircleArrowProcess"/>
    <dgm:cxn modelId="{E3996580-89D4-4B52-8B25-B202F7AD1513}" srcId="{D73889F5-EDEC-4042-BF92-3CD88220A7A5}" destId="{C22638AA-B384-4F6D-9C78-DB791D388FDB}" srcOrd="2" destOrd="0" parTransId="{721E23F1-8A4E-4FF9-A603-B34A784D07E8}" sibTransId="{945A3515-959F-4125-AB48-2D7BF5389832}"/>
    <dgm:cxn modelId="{869BFABF-75A1-4127-8102-2871BDC404EE}" type="presOf" srcId="{4F3A9D73-5C72-4751-B61E-995C9F862C11}" destId="{7E82583D-E1A8-4BA2-8DCB-1521623FB69C}" srcOrd="0" destOrd="0" presId="urn:microsoft.com/office/officeart/2009/layout/CircleArrowProcess"/>
    <dgm:cxn modelId="{65739D79-21D3-4287-ACCE-725A4B125F61}" type="presOf" srcId="{F8AA442F-DCD9-4ECF-88B0-305C79B60A2F}" destId="{97A72EFC-39E4-42CF-8DA0-E7448F1C0CF3}" srcOrd="0" destOrd="0" presId="urn:microsoft.com/office/officeart/2009/layout/CircleArrowProcess"/>
    <dgm:cxn modelId="{4E8347B0-E723-4D00-8756-08B157F30400}" type="presOf" srcId="{C22638AA-B384-4F6D-9C78-DB791D388FDB}" destId="{0D5B3D4E-F566-4BF5-85E4-751A19315C2B}" srcOrd="0" destOrd="0" presId="urn:microsoft.com/office/officeart/2009/layout/CircleArrowProcess"/>
    <dgm:cxn modelId="{98F333F6-5D2F-43B9-B9D3-AA8F6F29A86B}" srcId="{D73889F5-EDEC-4042-BF92-3CD88220A7A5}" destId="{4F3A9D73-5C72-4751-B61E-995C9F862C11}" srcOrd="1" destOrd="0" parTransId="{8D885A75-850C-45B2-83DB-BBA892326533}" sibTransId="{DBD70843-3B1C-4BB7-9BDF-D67E9C0A54A4}"/>
    <dgm:cxn modelId="{3CB75FED-40EB-4260-A0B8-B34033487B8E}" srcId="{D73889F5-EDEC-4042-BF92-3CD88220A7A5}" destId="{F8AA442F-DCD9-4ECF-88B0-305C79B60A2F}" srcOrd="0" destOrd="0" parTransId="{59BDD79B-FCE5-4DDF-AC74-FD2505D004C9}" sibTransId="{E022266C-5B47-4376-96D3-CDD83ADF4B7B}"/>
    <dgm:cxn modelId="{306BA382-5F05-40C8-8AF6-840B8D2CFEB7}" type="presParOf" srcId="{4B75712B-581A-4385-9437-D9B4FD1CB994}" destId="{304BD14C-3D3A-4DE7-B7FC-2108A98210D6}" srcOrd="0" destOrd="0" presId="urn:microsoft.com/office/officeart/2009/layout/CircleArrowProcess"/>
    <dgm:cxn modelId="{E84B1B9D-ADF2-4EC1-AFC9-FDE3850A0EAB}" type="presParOf" srcId="{304BD14C-3D3A-4DE7-B7FC-2108A98210D6}" destId="{D90C568D-2E9E-4814-AEE5-DF07AC6149DB}" srcOrd="0" destOrd="0" presId="urn:microsoft.com/office/officeart/2009/layout/CircleArrowProcess"/>
    <dgm:cxn modelId="{F137F7CA-BC33-4B8A-AF23-9A475FFE5D5B}" type="presParOf" srcId="{4B75712B-581A-4385-9437-D9B4FD1CB994}" destId="{97A72EFC-39E4-42CF-8DA0-E7448F1C0CF3}" srcOrd="1" destOrd="0" presId="urn:microsoft.com/office/officeart/2009/layout/CircleArrowProcess"/>
    <dgm:cxn modelId="{0693191E-5431-4195-B786-669D0D7E8458}" type="presParOf" srcId="{4B75712B-581A-4385-9437-D9B4FD1CB994}" destId="{E0F3FE64-9C83-4783-A8B3-DB6967CC62EB}" srcOrd="2" destOrd="0" presId="urn:microsoft.com/office/officeart/2009/layout/CircleArrowProcess"/>
    <dgm:cxn modelId="{883BFC63-52BB-4AED-A6E1-356705F05DD7}" type="presParOf" srcId="{E0F3FE64-9C83-4783-A8B3-DB6967CC62EB}" destId="{4BB030D7-142A-4F46-B98B-58BF7187BAC8}" srcOrd="0" destOrd="0" presId="urn:microsoft.com/office/officeart/2009/layout/CircleArrowProcess"/>
    <dgm:cxn modelId="{E0CB19D7-0937-49E2-9D84-C88CBC6DD869}" type="presParOf" srcId="{4B75712B-581A-4385-9437-D9B4FD1CB994}" destId="{7E82583D-E1A8-4BA2-8DCB-1521623FB69C}" srcOrd="3" destOrd="0" presId="urn:microsoft.com/office/officeart/2009/layout/CircleArrowProcess"/>
    <dgm:cxn modelId="{34511747-C1E9-4635-92D7-B9A87976812A}" type="presParOf" srcId="{4B75712B-581A-4385-9437-D9B4FD1CB994}" destId="{CCB14B19-13D0-4F59-B037-6680FBBE7820}" srcOrd="4" destOrd="0" presId="urn:microsoft.com/office/officeart/2009/layout/CircleArrowProcess"/>
    <dgm:cxn modelId="{5185D6AD-8356-4AE0-8CF7-1614A26F0443}" type="presParOf" srcId="{CCB14B19-13D0-4F59-B037-6680FBBE7820}" destId="{D88A19E5-2480-4C46-9FA1-3C42AE613E4A}" srcOrd="0" destOrd="0" presId="urn:microsoft.com/office/officeart/2009/layout/CircleArrowProcess"/>
    <dgm:cxn modelId="{D480755B-BD1E-4043-9FAB-169D085ED7D8}" type="presParOf" srcId="{4B75712B-581A-4385-9437-D9B4FD1CB994}" destId="{0D5B3D4E-F566-4BF5-85E4-751A19315C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3889F5-EDEC-4042-BF92-3CD88220A7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8AA442F-DCD9-4ECF-88B0-305C79B60A2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Bebês</a:t>
          </a:r>
        </a:p>
        <a:p>
          <a:r>
            <a:rPr lang="pt-BR" dirty="0">
              <a:solidFill>
                <a:schemeClr val="bg1"/>
              </a:solidFill>
            </a:rPr>
            <a:t>Zero – 18m</a:t>
          </a:r>
        </a:p>
      </dgm:t>
    </dgm:pt>
    <dgm:pt modelId="{59BDD79B-FCE5-4DDF-AC74-FD2505D004C9}" type="parTrans" cxnId="{3CB75FED-40EB-4260-A0B8-B34033487B8E}">
      <dgm:prSet/>
      <dgm:spPr/>
      <dgm:t>
        <a:bodyPr/>
        <a:lstStyle/>
        <a:p>
          <a:endParaRPr lang="pt-BR"/>
        </a:p>
      </dgm:t>
    </dgm:pt>
    <dgm:pt modelId="{E022266C-5B47-4376-96D3-CDD83ADF4B7B}" type="sibTrans" cxnId="{3CB75FED-40EB-4260-A0B8-B34033487B8E}">
      <dgm:prSet/>
      <dgm:spPr/>
      <dgm:t>
        <a:bodyPr/>
        <a:lstStyle/>
        <a:p>
          <a:endParaRPr lang="pt-BR"/>
        </a:p>
      </dgm:t>
    </dgm:pt>
    <dgm:pt modelId="{4F3A9D73-5C72-4751-B61E-995C9F862C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bem pequenas</a:t>
          </a:r>
        </a:p>
        <a:p>
          <a:r>
            <a:rPr lang="pt-BR" dirty="0">
              <a:solidFill>
                <a:schemeClr val="bg1"/>
              </a:solidFill>
            </a:rPr>
            <a:t>19 m – 3a 11m</a:t>
          </a:r>
        </a:p>
      </dgm:t>
    </dgm:pt>
    <dgm:pt modelId="{8D885A75-850C-45B2-83DB-BBA892326533}" type="parTrans" cxnId="{98F333F6-5D2F-43B9-B9D3-AA8F6F29A86B}">
      <dgm:prSet/>
      <dgm:spPr/>
      <dgm:t>
        <a:bodyPr/>
        <a:lstStyle/>
        <a:p>
          <a:endParaRPr lang="pt-BR"/>
        </a:p>
      </dgm:t>
    </dgm:pt>
    <dgm:pt modelId="{DBD70843-3B1C-4BB7-9BDF-D67E9C0A54A4}" type="sibTrans" cxnId="{98F333F6-5D2F-43B9-B9D3-AA8F6F29A86B}">
      <dgm:prSet/>
      <dgm:spPr/>
      <dgm:t>
        <a:bodyPr/>
        <a:lstStyle/>
        <a:p>
          <a:endParaRPr lang="pt-BR"/>
        </a:p>
      </dgm:t>
    </dgm:pt>
    <dgm:pt modelId="{C22638AA-B384-4F6D-9C78-DB791D388FDB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pequenas</a:t>
          </a:r>
        </a:p>
        <a:p>
          <a:r>
            <a:rPr lang="pt-BR" dirty="0">
              <a:solidFill>
                <a:schemeClr val="bg1"/>
              </a:solidFill>
            </a:rPr>
            <a:t>4a – 5a 11m</a:t>
          </a:r>
        </a:p>
      </dgm:t>
    </dgm:pt>
    <dgm:pt modelId="{721E23F1-8A4E-4FF9-A603-B34A784D07E8}" type="parTrans" cxnId="{E3996580-89D4-4B52-8B25-B202F7AD1513}">
      <dgm:prSet/>
      <dgm:spPr/>
      <dgm:t>
        <a:bodyPr/>
        <a:lstStyle/>
        <a:p>
          <a:endParaRPr lang="pt-BR"/>
        </a:p>
      </dgm:t>
    </dgm:pt>
    <dgm:pt modelId="{945A3515-959F-4125-AB48-2D7BF5389832}" type="sibTrans" cxnId="{E3996580-89D4-4B52-8B25-B202F7AD1513}">
      <dgm:prSet/>
      <dgm:spPr/>
      <dgm:t>
        <a:bodyPr/>
        <a:lstStyle/>
        <a:p>
          <a:endParaRPr lang="pt-BR"/>
        </a:p>
      </dgm:t>
    </dgm:pt>
    <dgm:pt modelId="{4B75712B-581A-4385-9437-D9B4FD1CB994}" type="pres">
      <dgm:prSet presAssocID="{D73889F5-EDEC-4042-BF92-3CD88220A7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04BD14C-3D3A-4DE7-B7FC-2108A98210D6}" type="pres">
      <dgm:prSet presAssocID="{F8AA442F-DCD9-4ECF-88B0-305C79B60A2F}" presName="Accent1" presStyleCnt="0"/>
      <dgm:spPr/>
    </dgm:pt>
    <dgm:pt modelId="{D90C568D-2E9E-4814-AEE5-DF07AC6149DB}" type="pres">
      <dgm:prSet presAssocID="{F8AA442F-DCD9-4ECF-88B0-305C79B60A2F}" presName="Accent" presStyleLbl="node1" presStyleIdx="0" presStyleCnt="3"/>
      <dgm:spPr>
        <a:ln>
          <a:solidFill>
            <a:schemeClr val="bg1"/>
          </a:solidFill>
        </a:ln>
      </dgm:spPr>
    </dgm:pt>
    <dgm:pt modelId="{97A72EFC-39E4-42CF-8DA0-E7448F1C0CF3}" type="pres">
      <dgm:prSet presAssocID="{F8AA442F-DCD9-4ECF-88B0-305C79B60A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FE64-9C83-4783-A8B3-DB6967CC62EB}" type="pres">
      <dgm:prSet presAssocID="{4F3A9D73-5C72-4751-B61E-995C9F862C11}" presName="Accent2" presStyleCnt="0"/>
      <dgm:spPr/>
    </dgm:pt>
    <dgm:pt modelId="{4BB030D7-142A-4F46-B98B-58BF7187BAC8}" type="pres">
      <dgm:prSet presAssocID="{4F3A9D73-5C72-4751-B61E-995C9F862C11}" presName="Accent" presStyleLbl="node1" presStyleIdx="1" presStyleCnt="3"/>
      <dgm:spPr/>
    </dgm:pt>
    <dgm:pt modelId="{7E82583D-E1A8-4BA2-8DCB-1521623FB69C}" type="pres">
      <dgm:prSet presAssocID="{4F3A9D73-5C72-4751-B61E-995C9F862C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4B19-13D0-4F59-B037-6680FBBE7820}" type="pres">
      <dgm:prSet presAssocID="{C22638AA-B384-4F6D-9C78-DB791D388FDB}" presName="Accent3" presStyleCnt="0"/>
      <dgm:spPr/>
    </dgm:pt>
    <dgm:pt modelId="{D88A19E5-2480-4C46-9FA1-3C42AE613E4A}" type="pres">
      <dgm:prSet presAssocID="{C22638AA-B384-4F6D-9C78-DB791D388FDB}" presName="Accent" presStyleLbl="node1" presStyleIdx="2" presStyleCnt="3"/>
      <dgm:spPr>
        <a:ln>
          <a:solidFill>
            <a:schemeClr val="bg1"/>
          </a:solidFill>
        </a:ln>
      </dgm:spPr>
    </dgm:pt>
    <dgm:pt modelId="{0D5B3D4E-F566-4BF5-85E4-751A19315C2B}" type="pres">
      <dgm:prSet presAssocID="{C22638AA-B384-4F6D-9C78-DB791D388F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18EDCD-3E03-430E-8839-0C10F0A54B8F}" type="presOf" srcId="{D73889F5-EDEC-4042-BF92-3CD88220A7A5}" destId="{4B75712B-581A-4385-9437-D9B4FD1CB994}" srcOrd="0" destOrd="0" presId="urn:microsoft.com/office/officeart/2009/layout/CircleArrowProcess"/>
    <dgm:cxn modelId="{E3996580-89D4-4B52-8B25-B202F7AD1513}" srcId="{D73889F5-EDEC-4042-BF92-3CD88220A7A5}" destId="{C22638AA-B384-4F6D-9C78-DB791D388FDB}" srcOrd="2" destOrd="0" parTransId="{721E23F1-8A4E-4FF9-A603-B34A784D07E8}" sibTransId="{945A3515-959F-4125-AB48-2D7BF5389832}"/>
    <dgm:cxn modelId="{869BFABF-75A1-4127-8102-2871BDC404EE}" type="presOf" srcId="{4F3A9D73-5C72-4751-B61E-995C9F862C11}" destId="{7E82583D-E1A8-4BA2-8DCB-1521623FB69C}" srcOrd="0" destOrd="0" presId="urn:microsoft.com/office/officeart/2009/layout/CircleArrowProcess"/>
    <dgm:cxn modelId="{65739D79-21D3-4287-ACCE-725A4B125F61}" type="presOf" srcId="{F8AA442F-DCD9-4ECF-88B0-305C79B60A2F}" destId="{97A72EFC-39E4-42CF-8DA0-E7448F1C0CF3}" srcOrd="0" destOrd="0" presId="urn:microsoft.com/office/officeart/2009/layout/CircleArrowProcess"/>
    <dgm:cxn modelId="{4E8347B0-E723-4D00-8756-08B157F30400}" type="presOf" srcId="{C22638AA-B384-4F6D-9C78-DB791D388FDB}" destId="{0D5B3D4E-F566-4BF5-85E4-751A19315C2B}" srcOrd="0" destOrd="0" presId="urn:microsoft.com/office/officeart/2009/layout/CircleArrowProcess"/>
    <dgm:cxn modelId="{98F333F6-5D2F-43B9-B9D3-AA8F6F29A86B}" srcId="{D73889F5-EDEC-4042-BF92-3CD88220A7A5}" destId="{4F3A9D73-5C72-4751-B61E-995C9F862C11}" srcOrd="1" destOrd="0" parTransId="{8D885A75-850C-45B2-83DB-BBA892326533}" sibTransId="{DBD70843-3B1C-4BB7-9BDF-D67E9C0A54A4}"/>
    <dgm:cxn modelId="{3CB75FED-40EB-4260-A0B8-B34033487B8E}" srcId="{D73889F5-EDEC-4042-BF92-3CD88220A7A5}" destId="{F8AA442F-DCD9-4ECF-88B0-305C79B60A2F}" srcOrd="0" destOrd="0" parTransId="{59BDD79B-FCE5-4DDF-AC74-FD2505D004C9}" sibTransId="{E022266C-5B47-4376-96D3-CDD83ADF4B7B}"/>
    <dgm:cxn modelId="{306BA382-5F05-40C8-8AF6-840B8D2CFEB7}" type="presParOf" srcId="{4B75712B-581A-4385-9437-D9B4FD1CB994}" destId="{304BD14C-3D3A-4DE7-B7FC-2108A98210D6}" srcOrd="0" destOrd="0" presId="urn:microsoft.com/office/officeart/2009/layout/CircleArrowProcess"/>
    <dgm:cxn modelId="{E84B1B9D-ADF2-4EC1-AFC9-FDE3850A0EAB}" type="presParOf" srcId="{304BD14C-3D3A-4DE7-B7FC-2108A98210D6}" destId="{D90C568D-2E9E-4814-AEE5-DF07AC6149DB}" srcOrd="0" destOrd="0" presId="urn:microsoft.com/office/officeart/2009/layout/CircleArrowProcess"/>
    <dgm:cxn modelId="{F137F7CA-BC33-4B8A-AF23-9A475FFE5D5B}" type="presParOf" srcId="{4B75712B-581A-4385-9437-D9B4FD1CB994}" destId="{97A72EFC-39E4-42CF-8DA0-E7448F1C0CF3}" srcOrd="1" destOrd="0" presId="urn:microsoft.com/office/officeart/2009/layout/CircleArrowProcess"/>
    <dgm:cxn modelId="{0693191E-5431-4195-B786-669D0D7E8458}" type="presParOf" srcId="{4B75712B-581A-4385-9437-D9B4FD1CB994}" destId="{E0F3FE64-9C83-4783-A8B3-DB6967CC62EB}" srcOrd="2" destOrd="0" presId="urn:microsoft.com/office/officeart/2009/layout/CircleArrowProcess"/>
    <dgm:cxn modelId="{883BFC63-52BB-4AED-A6E1-356705F05DD7}" type="presParOf" srcId="{E0F3FE64-9C83-4783-A8B3-DB6967CC62EB}" destId="{4BB030D7-142A-4F46-B98B-58BF7187BAC8}" srcOrd="0" destOrd="0" presId="urn:microsoft.com/office/officeart/2009/layout/CircleArrowProcess"/>
    <dgm:cxn modelId="{E0CB19D7-0937-49E2-9D84-C88CBC6DD869}" type="presParOf" srcId="{4B75712B-581A-4385-9437-D9B4FD1CB994}" destId="{7E82583D-E1A8-4BA2-8DCB-1521623FB69C}" srcOrd="3" destOrd="0" presId="urn:microsoft.com/office/officeart/2009/layout/CircleArrowProcess"/>
    <dgm:cxn modelId="{34511747-C1E9-4635-92D7-B9A87976812A}" type="presParOf" srcId="{4B75712B-581A-4385-9437-D9B4FD1CB994}" destId="{CCB14B19-13D0-4F59-B037-6680FBBE7820}" srcOrd="4" destOrd="0" presId="urn:microsoft.com/office/officeart/2009/layout/CircleArrowProcess"/>
    <dgm:cxn modelId="{5185D6AD-8356-4AE0-8CF7-1614A26F0443}" type="presParOf" srcId="{CCB14B19-13D0-4F59-B037-6680FBBE7820}" destId="{D88A19E5-2480-4C46-9FA1-3C42AE613E4A}" srcOrd="0" destOrd="0" presId="urn:microsoft.com/office/officeart/2009/layout/CircleArrowProcess"/>
    <dgm:cxn modelId="{D480755B-BD1E-4043-9FAB-169D085ED7D8}" type="presParOf" srcId="{4B75712B-581A-4385-9437-D9B4FD1CB994}" destId="{0D5B3D4E-F566-4BF5-85E4-751A19315C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3889F5-EDEC-4042-BF92-3CD88220A7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8AA442F-DCD9-4ECF-88B0-305C79B60A2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Bebês</a:t>
          </a:r>
        </a:p>
        <a:p>
          <a:r>
            <a:rPr lang="pt-BR" dirty="0">
              <a:solidFill>
                <a:schemeClr val="bg1"/>
              </a:solidFill>
            </a:rPr>
            <a:t>Zero – 18m</a:t>
          </a:r>
        </a:p>
      </dgm:t>
    </dgm:pt>
    <dgm:pt modelId="{59BDD79B-FCE5-4DDF-AC74-FD2505D004C9}" type="parTrans" cxnId="{3CB75FED-40EB-4260-A0B8-B34033487B8E}">
      <dgm:prSet/>
      <dgm:spPr/>
      <dgm:t>
        <a:bodyPr/>
        <a:lstStyle/>
        <a:p>
          <a:endParaRPr lang="pt-BR"/>
        </a:p>
      </dgm:t>
    </dgm:pt>
    <dgm:pt modelId="{E022266C-5B47-4376-96D3-CDD83ADF4B7B}" type="sibTrans" cxnId="{3CB75FED-40EB-4260-A0B8-B34033487B8E}">
      <dgm:prSet/>
      <dgm:spPr/>
      <dgm:t>
        <a:bodyPr/>
        <a:lstStyle/>
        <a:p>
          <a:endParaRPr lang="pt-BR"/>
        </a:p>
      </dgm:t>
    </dgm:pt>
    <dgm:pt modelId="{4F3A9D73-5C72-4751-B61E-995C9F862C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bem pequenas</a:t>
          </a:r>
        </a:p>
        <a:p>
          <a:r>
            <a:rPr lang="pt-BR" dirty="0">
              <a:solidFill>
                <a:schemeClr val="bg1"/>
              </a:solidFill>
            </a:rPr>
            <a:t>19 m – 3a 11m</a:t>
          </a:r>
        </a:p>
      </dgm:t>
    </dgm:pt>
    <dgm:pt modelId="{8D885A75-850C-45B2-83DB-BBA892326533}" type="parTrans" cxnId="{98F333F6-5D2F-43B9-B9D3-AA8F6F29A86B}">
      <dgm:prSet/>
      <dgm:spPr/>
      <dgm:t>
        <a:bodyPr/>
        <a:lstStyle/>
        <a:p>
          <a:endParaRPr lang="pt-BR"/>
        </a:p>
      </dgm:t>
    </dgm:pt>
    <dgm:pt modelId="{DBD70843-3B1C-4BB7-9BDF-D67E9C0A54A4}" type="sibTrans" cxnId="{98F333F6-5D2F-43B9-B9D3-AA8F6F29A86B}">
      <dgm:prSet/>
      <dgm:spPr/>
      <dgm:t>
        <a:bodyPr/>
        <a:lstStyle/>
        <a:p>
          <a:endParaRPr lang="pt-BR"/>
        </a:p>
      </dgm:t>
    </dgm:pt>
    <dgm:pt modelId="{C22638AA-B384-4F6D-9C78-DB791D388FDB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Crianças pequenas</a:t>
          </a:r>
        </a:p>
        <a:p>
          <a:r>
            <a:rPr lang="pt-BR" dirty="0">
              <a:solidFill>
                <a:schemeClr val="bg1"/>
              </a:solidFill>
            </a:rPr>
            <a:t>4a – 5a 11m</a:t>
          </a:r>
        </a:p>
      </dgm:t>
    </dgm:pt>
    <dgm:pt modelId="{721E23F1-8A4E-4FF9-A603-B34A784D07E8}" type="parTrans" cxnId="{E3996580-89D4-4B52-8B25-B202F7AD1513}">
      <dgm:prSet/>
      <dgm:spPr/>
      <dgm:t>
        <a:bodyPr/>
        <a:lstStyle/>
        <a:p>
          <a:endParaRPr lang="pt-BR"/>
        </a:p>
      </dgm:t>
    </dgm:pt>
    <dgm:pt modelId="{945A3515-959F-4125-AB48-2D7BF5389832}" type="sibTrans" cxnId="{E3996580-89D4-4B52-8B25-B202F7AD1513}">
      <dgm:prSet/>
      <dgm:spPr/>
      <dgm:t>
        <a:bodyPr/>
        <a:lstStyle/>
        <a:p>
          <a:endParaRPr lang="pt-BR"/>
        </a:p>
      </dgm:t>
    </dgm:pt>
    <dgm:pt modelId="{4B75712B-581A-4385-9437-D9B4FD1CB994}" type="pres">
      <dgm:prSet presAssocID="{D73889F5-EDEC-4042-BF92-3CD88220A7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04BD14C-3D3A-4DE7-B7FC-2108A98210D6}" type="pres">
      <dgm:prSet presAssocID="{F8AA442F-DCD9-4ECF-88B0-305C79B60A2F}" presName="Accent1" presStyleCnt="0"/>
      <dgm:spPr/>
    </dgm:pt>
    <dgm:pt modelId="{D90C568D-2E9E-4814-AEE5-DF07AC6149DB}" type="pres">
      <dgm:prSet presAssocID="{F8AA442F-DCD9-4ECF-88B0-305C79B60A2F}" presName="Accent" presStyleLbl="node1" presStyleIdx="0" presStyleCnt="3"/>
      <dgm:spPr>
        <a:ln>
          <a:solidFill>
            <a:schemeClr val="bg1"/>
          </a:solidFill>
        </a:ln>
      </dgm:spPr>
    </dgm:pt>
    <dgm:pt modelId="{97A72EFC-39E4-42CF-8DA0-E7448F1C0CF3}" type="pres">
      <dgm:prSet presAssocID="{F8AA442F-DCD9-4ECF-88B0-305C79B60A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FE64-9C83-4783-A8B3-DB6967CC62EB}" type="pres">
      <dgm:prSet presAssocID="{4F3A9D73-5C72-4751-B61E-995C9F862C11}" presName="Accent2" presStyleCnt="0"/>
      <dgm:spPr/>
    </dgm:pt>
    <dgm:pt modelId="{4BB030D7-142A-4F46-B98B-58BF7187BAC8}" type="pres">
      <dgm:prSet presAssocID="{4F3A9D73-5C72-4751-B61E-995C9F862C11}" presName="Accent" presStyleLbl="node1" presStyleIdx="1" presStyleCnt="3"/>
      <dgm:spPr>
        <a:ln>
          <a:solidFill>
            <a:schemeClr val="bg1"/>
          </a:solidFill>
        </a:ln>
      </dgm:spPr>
    </dgm:pt>
    <dgm:pt modelId="{7E82583D-E1A8-4BA2-8DCB-1521623FB69C}" type="pres">
      <dgm:prSet presAssocID="{4F3A9D73-5C72-4751-B61E-995C9F862C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4B19-13D0-4F59-B037-6680FBBE7820}" type="pres">
      <dgm:prSet presAssocID="{C22638AA-B384-4F6D-9C78-DB791D388FDB}" presName="Accent3" presStyleCnt="0"/>
      <dgm:spPr/>
    </dgm:pt>
    <dgm:pt modelId="{D88A19E5-2480-4C46-9FA1-3C42AE613E4A}" type="pres">
      <dgm:prSet presAssocID="{C22638AA-B384-4F6D-9C78-DB791D388FDB}" presName="Accent" presStyleLbl="node1" presStyleIdx="2" presStyleCnt="3" custLinFactNeighborX="8435" custLinFactNeighborY="2176"/>
      <dgm:spPr/>
    </dgm:pt>
    <dgm:pt modelId="{0D5B3D4E-F566-4BF5-85E4-751A19315C2B}" type="pres">
      <dgm:prSet presAssocID="{C22638AA-B384-4F6D-9C78-DB791D388F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18EDCD-3E03-430E-8839-0C10F0A54B8F}" type="presOf" srcId="{D73889F5-EDEC-4042-BF92-3CD88220A7A5}" destId="{4B75712B-581A-4385-9437-D9B4FD1CB994}" srcOrd="0" destOrd="0" presId="urn:microsoft.com/office/officeart/2009/layout/CircleArrowProcess"/>
    <dgm:cxn modelId="{E3996580-89D4-4B52-8B25-B202F7AD1513}" srcId="{D73889F5-EDEC-4042-BF92-3CD88220A7A5}" destId="{C22638AA-B384-4F6D-9C78-DB791D388FDB}" srcOrd="2" destOrd="0" parTransId="{721E23F1-8A4E-4FF9-A603-B34A784D07E8}" sibTransId="{945A3515-959F-4125-AB48-2D7BF5389832}"/>
    <dgm:cxn modelId="{869BFABF-75A1-4127-8102-2871BDC404EE}" type="presOf" srcId="{4F3A9D73-5C72-4751-B61E-995C9F862C11}" destId="{7E82583D-E1A8-4BA2-8DCB-1521623FB69C}" srcOrd="0" destOrd="0" presId="urn:microsoft.com/office/officeart/2009/layout/CircleArrowProcess"/>
    <dgm:cxn modelId="{65739D79-21D3-4287-ACCE-725A4B125F61}" type="presOf" srcId="{F8AA442F-DCD9-4ECF-88B0-305C79B60A2F}" destId="{97A72EFC-39E4-42CF-8DA0-E7448F1C0CF3}" srcOrd="0" destOrd="0" presId="urn:microsoft.com/office/officeart/2009/layout/CircleArrowProcess"/>
    <dgm:cxn modelId="{4E8347B0-E723-4D00-8756-08B157F30400}" type="presOf" srcId="{C22638AA-B384-4F6D-9C78-DB791D388FDB}" destId="{0D5B3D4E-F566-4BF5-85E4-751A19315C2B}" srcOrd="0" destOrd="0" presId="urn:microsoft.com/office/officeart/2009/layout/CircleArrowProcess"/>
    <dgm:cxn modelId="{98F333F6-5D2F-43B9-B9D3-AA8F6F29A86B}" srcId="{D73889F5-EDEC-4042-BF92-3CD88220A7A5}" destId="{4F3A9D73-5C72-4751-B61E-995C9F862C11}" srcOrd="1" destOrd="0" parTransId="{8D885A75-850C-45B2-83DB-BBA892326533}" sibTransId="{DBD70843-3B1C-4BB7-9BDF-D67E9C0A54A4}"/>
    <dgm:cxn modelId="{3CB75FED-40EB-4260-A0B8-B34033487B8E}" srcId="{D73889F5-EDEC-4042-BF92-3CD88220A7A5}" destId="{F8AA442F-DCD9-4ECF-88B0-305C79B60A2F}" srcOrd="0" destOrd="0" parTransId="{59BDD79B-FCE5-4DDF-AC74-FD2505D004C9}" sibTransId="{E022266C-5B47-4376-96D3-CDD83ADF4B7B}"/>
    <dgm:cxn modelId="{306BA382-5F05-40C8-8AF6-840B8D2CFEB7}" type="presParOf" srcId="{4B75712B-581A-4385-9437-D9B4FD1CB994}" destId="{304BD14C-3D3A-4DE7-B7FC-2108A98210D6}" srcOrd="0" destOrd="0" presId="urn:microsoft.com/office/officeart/2009/layout/CircleArrowProcess"/>
    <dgm:cxn modelId="{E84B1B9D-ADF2-4EC1-AFC9-FDE3850A0EAB}" type="presParOf" srcId="{304BD14C-3D3A-4DE7-B7FC-2108A98210D6}" destId="{D90C568D-2E9E-4814-AEE5-DF07AC6149DB}" srcOrd="0" destOrd="0" presId="urn:microsoft.com/office/officeart/2009/layout/CircleArrowProcess"/>
    <dgm:cxn modelId="{F137F7CA-BC33-4B8A-AF23-9A475FFE5D5B}" type="presParOf" srcId="{4B75712B-581A-4385-9437-D9B4FD1CB994}" destId="{97A72EFC-39E4-42CF-8DA0-E7448F1C0CF3}" srcOrd="1" destOrd="0" presId="urn:microsoft.com/office/officeart/2009/layout/CircleArrowProcess"/>
    <dgm:cxn modelId="{0693191E-5431-4195-B786-669D0D7E8458}" type="presParOf" srcId="{4B75712B-581A-4385-9437-D9B4FD1CB994}" destId="{E0F3FE64-9C83-4783-A8B3-DB6967CC62EB}" srcOrd="2" destOrd="0" presId="urn:microsoft.com/office/officeart/2009/layout/CircleArrowProcess"/>
    <dgm:cxn modelId="{883BFC63-52BB-4AED-A6E1-356705F05DD7}" type="presParOf" srcId="{E0F3FE64-9C83-4783-A8B3-DB6967CC62EB}" destId="{4BB030D7-142A-4F46-B98B-58BF7187BAC8}" srcOrd="0" destOrd="0" presId="urn:microsoft.com/office/officeart/2009/layout/CircleArrowProcess"/>
    <dgm:cxn modelId="{E0CB19D7-0937-49E2-9D84-C88CBC6DD869}" type="presParOf" srcId="{4B75712B-581A-4385-9437-D9B4FD1CB994}" destId="{7E82583D-E1A8-4BA2-8DCB-1521623FB69C}" srcOrd="3" destOrd="0" presId="urn:microsoft.com/office/officeart/2009/layout/CircleArrowProcess"/>
    <dgm:cxn modelId="{34511747-C1E9-4635-92D7-B9A87976812A}" type="presParOf" srcId="{4B75712B-581A-4385-9437-D9B4FD1CB994}" destId="{CCB14B19-13D0-4F59-B037-6680FBBE7820}" srcOrd="4" destOrd="0" presId="urn:microsoft.com/office/officeart/2009/layout/CircleArrowProcess"/>
    <dgm:cxn modelId="{5185D6AD-8356-4AE0-8CF7-1614A26F0443}" type="presParOf" srcId="{CCB14B19-13D0-4F59-B037-6680FBBE7820}" destId="{D88A19E5-2480-4C46-9FA1-3C42AE613E4A}" srcOrd="0" destOrd="0" presId="urn:microsoft.com/office/officeart/2009/layout/CircleArrowProcess"/>
    <dgm:cxn modelId="{D480755B-BD1E-4043-9FAB-169D085ED7D8}" type="presParOf" srcId="{4B75712B-581A-4385-9437-D9B4FD1CB994}" destId="{0D5B3D4E-F566-4BF5-85E4-751A19315C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BB3782-04F6-4FF7-8E2C-A944D23BFAB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01925C3-832B-4112-BD2D-C2BB0F5FE67D}">
      <dgm:prSet phldrT="[Texto]"/>
      <dgm:spPr/>
      <dgm:t>
        <a:bodyPr/>
        <a:lstStyle/>
        <a:p>
          <a:r>
            <a:rPr lang="pt-BR" dirty="0"/>
            <a:t>Linguagens</a:t>
          </a:r>
        </a:p>
      </dgm:t>
    </dgm:pt>
    <dgm:pt modelId="{2785BD42-20D5-4200-8D02-85704325247F}" type="parTrans" cxnId="{6AD6DE56-12FE-4207-81CC-19EF92AA3767}">
      <dgm:prSet/>
      <dgm:spPr/>
      <dgm:t>
        <a:bodyPr/>
        <a:lstStyle/>
        <a:p>
          <a:endParaRPr lang="pt-BR"/>
        </a:p>
      </dgm:t>
    </dgm:pt>
    <dgm:pt modelId="{14C4720F-7B43-4EE4-BCA4-1A791C28507A}" type="sibTrans" cxnId="{6AD6DE56-12FE-4207-81CC-19EF92AA3767}">
      <dgm:prSet/>
      <dgm:spPr/>
      <dgm:t>
        <a:bodyPr/>
        <a:lstStyle/>
        <a:p>
          <a:endParaRPr lang="pt-BR"/>
        </a:p>
      </dgm:t>
    </dgm:pt>
    <dgm:pt modelId="{30F8EC05-EE87-4308-B255-E627C0E39592}">
      <dgm:prSet phldrT="[Texto]"/>
      <dgm:spPr/>
      <dgm:t>
        <a:bodyPr/>
        <a:lstStyle/>
        <a:p>
          <a:r>
            <a:rPr lang="pt-BR" dirty="0"/>
            <a:t>Língua Portuguesa</a:t>
          </a:r>
        </a:p>
      </dgm:t>
    </dgm:pt>
    <dgm:pt modelId="{324B5C1A-1C23-494A-B19E-3194740B7FBC}" type="parTrans" cxnId="{AE629859-113B-4F99-B559-09E2C58A11EA}">
      <dgm:prSet/>
      <dgm:spPr/>
      <dgm:t>
        <a:bodyPr/>
        <a:lstStyle/>
        <a:p>
          <a:endParaRPr lang="pt-BR"/>
        </a:p>
      </dgm:t>
    </dgm:pt>
    <dgm:pt modelId="{34FC4934-C9AC-461A-A98C-8A7FE87EECC4}" type="sibTrans" cxnId="{AE629859-113B-4F99-B559-09E2C58A11EA}">
      <dgm:prSet/>
      <dgm:spPr/>
      <dgm:t>
        <a:bodyPr/>
        <a:lstStyle/>
        <a:p>
          <a:endParaRPr lang="pt-BR"/>
        </a:p>
      </dgm:t>
    </dgm:pt>
    <dgm:pt modelId="{CA97AF63-6968-4383-808E-7DA7118E3B10}">
      <dgm:prSet phldrT="[Texto]"/>
      <dgm:spPr/>
      <dgm:t>
        <a:bodyPr/>
        <a:lstStyle/>
        <a:p>
          <a:r>
            <a:rPr lang="pt-BR" dirty="0"/>
            <a:t>Ciências Humanas</a:t>
          </a:r>
        </a:p>
      </dgm:t>
    </dgm:pt>
    <dgm:pt modelId="{CFBDFC17-A87A-4976-B88F-B8B658E3DADF}" type="parTrans" cxnId="{75949C40-C7FE-46A4-A19F-EF839E36EBC4}">
      <dgm:prSet/>
      <dgm:spPr/>
      <dgm:t>
        <a:bodyPr/>
        <a:lstStyle/>
        <a:p>
          <a:endParaRPr lang="pt-BR"/>
        </a:p>
      </dgm:t>
    </dgm:pt>
    <dgm:pt modelId="{94ED8182-352F-4D5A-8D15-5531D1DB4E8B}" type="sibTrans" cxnId="{75949C40-C7FE-46A4-A19F-EF839E36EBC4}">
      <dgm:prSet/>
      <dgm:spPr/>
      <dgm:t>
        <a:bodyPr/>
        <a:lstStyle/>
        <a:p>
          <a:endParaRPr lang="pt-BR"/>
        </a:p>
      </dgm:t>
    </dgm:pt>
    <dgm:pt modelId="{8E44BEA2-D50E-469B-B759-774CD6AA5F6C}">
      <dgm:prSet phldrT="[Texto]"/>
      <dgm:spPr/>
      <dgm:t>
        <a:bodyPr/>
        <a:lstStyle/>
        <a:p>
          <a:r>
            <a:rPr lang="pt-BR" dirty="0"/>
            <a:t>Filosofia</a:t>
          </a:r>
        </a:p>
      </dgm:t>
    </dgm:pt>
    <dgm:pt modelId="{673D4349-23C4-4C23-A3FA-420D4D1E8B67}" type="parTrans" cxnId="{DBD0B66A-B987-4BD1-B3AF-01A5DF37EC5A}">
      <dgm:prSet/>
      <dgm:spPr/>
      <dgm:t>
        <a:bodyPr/>
        <a:lstStyle/>
        <a:p>
          <a:endParaRPr lang="pt-BR"/>
        </a:p>
      </dgm:t>
    </dgm:pt>
    <dgm:pt modelId="{3B1F7E80-D801-420F-8D8F-B4F04C6857CC}" type="sibTrans" cxnId="{DBD0B66A-B987-4BD1-B3AF-01A5DF37EC5A}">
      <dgm:prSet/>
      <dgm:spPr/>
      <dgm:t>
        <a:bodyPr/>
        <a:lstStyle/>
        <a:p>
          <a:endParaRPr lang="pt-BR"/>
        </a:p>
      </dgm:t>
    </dgm:pt>
    <dgm:pt modelId="{270D1A5C-FA45-4F37-9C30-D30FE1675FCD}">
      <dgm:prSet phldrT="[Texto]"/>
      <dgm:spPr/>
      <dgm:t>
        <a:bodyPr/>
        <a:lstStyle/>
        <a:p>
          <a:r>
            <a:rPr lang="pt-BR" dirty="0"/>
            <a:t>Sociologia</a:t>
          </a:r>
        </a:p>
      </dgm:t>
    </dgm:pt>
    <dgm:pt modelId="{C7EF221F-31BE-40DD-AA6B-DC93EF1258A4}" type="parTrans" cxnId="{60832C7B-BF0E-47D8-BE38-AD2EEB54E337}">
      <dgm:prSet/>
      <dgm:spPr/>
      <dgm:t>
        <a:bodyPr/>
        <a:lstStyle/>
        <a:p>
          <a:endParaRPr lang="pt-BR"/>
        </a:p>
      </dgm:t>
    </dgm:pt>
    <dgm:pt modelId="{E31DD420-64F3-4A0A-AB4F-CF967308AC98}" type="sibTrans" cxnId="{60832C7B-BF0E-47D8-BE38-AD2EEB54E337}">
      <dgm:prSet/>
      <dgm:spPr/>
      <dgm:t>
        <a:bodyPr/>
        <a:lstStyle/>
        <a:p>
          <a:endParaRPr lang="pt-BR"/>
        </a:p>
      </dgm:t>
    </dgm:pt>
    <dgm:pt modelId="{087D387C-FF02-4503-B42C-80644572CDF1}">
      <dgm:prSet phldrT="[Texto]"/>
      <dgm:spPr/>
      <dgm:t>
        <a:bodyPr/>
        <a:lstStyle/>
        <a:p>
          <a:r>
            <a:rPr lang="pt-BR" dirty="0"/>
            <a:t>Ciências da Natureza</a:t>
          </a:r>
        </a:p>
      </dgm:t>
    </dgm:pt>
    <dgm:pt modelId="{52D7F8A5-07F7-4853-B186-56738269BE96}" type="parTrans" cxnId="{AF693FB8-509F-40E7-80A4-15FB014F67D4}">
      <dgm:prSet/>
      <dgm:spPr/>
      <dgm:t>
        <a:bodyPr/>
        <a:lstStyle/>
        <a:p>
          <a:endParaRPr lang="pt-BR"/>
        </a:p>
      </dgm:t>
    </dgm:pt>
    <dgm:pt modelId="{0E61978E-9A8E-4D09-B10C-BE964DC444F9}" type="sibTrans" cxnId="{AF693FB8-509F-40E7-80A4-15FB014F67D4}">
      <dgm:prSet/>
      <dgm:spPr/>
      <dgm:t>
        <a:bodyPr/>
        <a:lstStyle/>
        <a:p>
          <a:endParaRPr lang="pt-BR"/>
        </a:p>
      </dgm:t>
    </dgm:pt>
    <dgm:pt modelId="{1A986483-6B7F-4E3D-9787-CB3166F1F1CB}">
      <dgm:prSet phldrT="[Texto]"/>
      <dgm:spPr/>
      <dgm:t>
        <a:bodyPr/>
        <a:lstStyle/>
        <a:p>
          <a:r>
            <a:rPr lang="pt-BR" dirty="0"/>
            <a:t>Ciências</a:t>
          </a:r>
        </a:p>
      </dgm:t>
    </dgm:pt>
    <dgm:pt modelId="{8821888D-07D9-4599-81DB-4BF778821606}" type="parTrans" cxnId="{4F4F78F5-0960-42BD-811C-69109DF94437}">
      <dgm:prSet/>
      <dgm:spPr/>
      <dgm:t>
        <a:bodyPr/>
        <a:lstStyle/>
        <a:p>
          <a:endParaRPr lang="pt-BR"/>
        </a:p>
      </dgm:t>
    </dgm:pt>
    <dgm:pt modelId="{6DDD79D2-C366-4908-B76D-CE42CA8988DF}" type="sibTrans" cxnId="{4F4F78F5-0960-42BD-811C-69109DF94437}">
      <dgm:prSet/>
      <dgm:spPr/>
      <dgm:t>
        <a:bodyPr/>
        <a:lstStyle/>
        <a:p>
          <a:endParaRPr lang="pt-BR"/>
        </a:p>
      </dgm:t>
    </dgm:pt>
    <dgm:pt modelId="{5B1BEEC5-F655-4D59-A9B7-6961A4FB6293}">
      <dgm:prSet phldrT="[Texto]"/>
      <dgm:spPr/>
      <dgm:t>
        <a:bodyPr/>
        <a:lstStyle/>
        <a:p>
          <a:r>
            <a:rPr lang="pt-BR" dirty="0"/>
            <a:t>Biologia</a:t>
          </a:r>
        </a:p>
      </dgm:t>
    </dgm:pt>
    <dgm:pt modelId="{63B143A3-BBBD-4DEC-9A3B-181CA0CF80FF}" type="parTrans" cxnId="{CEE5549E-FD82-469A-94F6-6C16F86B223D}">
      <dgm:prSet/>
      <dgm:spPr/>
      <dgm:t>
        <a:bodyPr/>
        <a:lstStyle/>
        <a:p>
          <a:endParaRPr lang="pt-BR"/>
        </a:p>
      </dgm:t>
    </dgm:pt>
    <dgm:pt modelId="{22E9AAAC-D099-4E2C-B486-9ADD95E6EF23}" type="sibTrans" cxnId="{CEE5549E-FD82-469A-94F6-6C16F86B223D}">
      <dgm:prSet/>
      <dgm:spPr/>
      <dgm:t>
        <a:bodyPr/>
        <a:lstStyle/>
        <a:p>
          <a:endParaRPr lang="pt-BR"/>
        </a:p>
      </dgm:t>
    </dgm:pt>
    <dgm:pt modelId="{047A3675-E393-4BBB-9DB0-BC3434C9312E}">
      <dgm:prSet/>
      <dgm:spPr/>
      <dgm:t>
        <a:bodyPr/>
        <a:lstStyle/>
        <a:p>
          <a:r>
            <a:rPr lang="pt-BR" dirty="0"/>
            <a:t>Matemática</a:t>
          </a:r>
        </a:p>
      </dgm:t>
    </dgm:pt>
    <dgm:pt modelId="{738353DD-28A6-4F37-8A29-C5BD999AB3E0}" type="parTrans" cxnId="{28C0C19C-C4E7-4380-9349-2D7D64C2E783}">
      <dgm:prSet/>
      <dgm:spPr/>
      <dgm:t>
        <a:bodyPr/>
        <a:lstStyle/>
        <a:p>
          <a:endParaRPr lang="pt-BR"/>
        </a:p>
      </dgm:t>
    </dgm:pt>
    <dgm:pt modelId="{4E869BA4-DA96-45A3-A87F-C036789F690F}" type="sibTrans" cxnId="{28C0C19C-C4E7-4380-9349-2D7D64C2E783}">
      <dgm:prSet/>
      <dgm:spPr/>
      <dgm:t>
        <a:bodyPr/>
        <a:lstStyle/>
        <a:p>
          <a:endParaRPr lang="pt-BR"/>
        </a:p>
      </dgm:t>
    </dgm:pt>
    <dgm:pt modelId="{245E774C-4E73-40C9-97CF-FEB004C9D1A5}">
      <dgm:prSet phldrT="[Texto]"/>
      <dgm:spPr/>
      <dgm:t>
        <a:bodyPr/>
        <a:lstStyle/>
        <a:p>
          <a:r>
            <a:rPr lang="pt-BR" dirty="0"/>
            <a:t>Educação Física</a:t>
          </a:r>
        </a:p>
      </dgm:t>
    </dgm:pt>
    <dgm:pt modelId="{D73A7886-5BAB-4CFC-8ACF-E8EFE5A6B1E2}" type="parTrans" cxnId="{E1DB06D9-86E3-4D0F-8578-EE704CF36853}">
      <dgm:prSet/>
      <dgm:spPr/>
      <dgm:t>
        <a:bodyPr/>
        <a:lstStyle/>
        <a:p>
          <a:endParaRPr lang="pt-BR"/>
        </a:p>
      </dgm:t>
    </dgm:pt>
    <dgm:pt modelId="{2125739F-6A8B-412C-8C27-347668C9D500}" type="sibTrans" cxnId="{E1DB06D9-86E3-4D0F-8578-EE704CF36853}">
      <dgm:prSet/>
      <dgm:spPr/>
      <dgm:t>
        <a:bodyPr/>
        <a:lstStyle/>
        <a:p>
          <a:endParaRPr lang="pt-BR"/>
        </a:p>
      </dgm:t>
    </dgm:pt>
    <dgm:pt modelId="{CEE8AC0E-E51F-4212-BB0F-8DC6C490E300}">
      <dgm:prSet phldrT="[Texto]"/>
      <dgm:spPr/>
      <dgm:t>
        <a:bodyPr/>
        <a:lstStyle/>
        <a:p>
          <a:r>
            <a:rPr lang="pt-BR" dirty="0"/>
            <a:t>História</a:t>
          </a:r>
        </a:p>
      </dgm:t>
    </dgm:pt>
    <dgm:pt modelId="{1569B904-D1C7-4B02-84AE-90A5DC16B560}" type="parTrans" cxnId="{3839ABA3-2AD5-4C1C-8E69-6054241A8394}">
      <dgm:prSet/>
      <dgm:spPr/>
      <dgm:t>
        <a:bodyPr/>
        <a:lstStyle/>
        <a:p>
          <a:endParaRPr lang="pt-BR"/>
        </a:p>
      </dgm:t>
    </dgm:pt>
    <dgm:pt modelId="{C9EC2CB4-32EE-4914-9B15-0970B34AABDA}" type="sibTrans" cxnId="{3839ABA3-2AD5-4C1C-8E69-6054241A8394}">
      <dgm:prSet/>
      <dgm:spPr/>
      <dgm:t>
        <a:bodyPr/>
        <a:lstStyle/>
        <a:p>
          <a:endParaRPr lang="pt-BR"/>
        </a:p>
      </dgm:t>
    </dgm:pt>
    <dgm:pt modelId="{388D36E3-F3D9-4386-9B8A-950CD8587A4C}">
      <dgm:prSet phldrT="[Texto]"/>
      <dgm:spPr/>
      <dgm:t>
        <a:bodyPr/>
        <a:lstStyle/>
        <a:p>
          <a:r>
            <a:rPr lang="pt-BR" dirty="0"/>
            <a:t>Geografia</a:t>
          </a:r>
        </a:p>
      </dgm:t>
    </dgm:pt>
    <dgm:pt modelId="{5374012B-00EC-4D7E-A6E6-3F2E9E01CA6D}" type="parTrans" cxnId="{41A84B81-54D0-41D3-85D5-CA17CF7DDB5C}">
      <dgm:prSet/>
      <dgm:spPr/>
      <dgm:t>
        <a:bodyPr/>
        <a:lstStyle/>
        <a:p>
          <a:endParaRPr lang="pt-BR"/>
        </a:p>
      </dgm:t>
    </dgm:pt>
    <dgm:pt modelId="{EBA158D8-B09E-4EA5-93FA-23E3B1156480}" type="sibTrans" cxnId="{41A84B81-54D0-41D3-85D5-CA17CF7DDB5C}">
      <dgm:prSet/>
      <dgm:spPr/>
      <dgm:t>
        <a:bodyPr/>
        <a:lstStyle/>
        <a:p>
          <a:endParaRPr lang="pt-BR"/>
        </a:p>
      </dgm:t>
    </dgm:pt>
    <dgm:pt modelId="{A0DE7A5B-FAB6-48E4-8B8F-809E8B85E009}">
      <dgm:prSet phldrT="[Texto]"/>
      <dgm:spPr/>
      <dgm:t>
        <a:bodyPr/>
        <a:lstStyle/>
        <a:p>
          <a:r>
            <a:rPr lang="pt-BR" dirty="0"/>
            <a:t>Ensino Religioso*</a:t>
          </a:r>
        </a:p>
      </dgm:t>
    </dgm:pt>
    <dgm:pt modelId="{5BD81CBB-0668-4145-BB14-E8E7CBC35B80}" type="parTrans" cxnId="{001FB4CA-B921-4FCA-9CB9-027B8927670D}">
      <dgm:prSet/>
      <dgm:spPr/>
      <dgm:t>
        <a:bodyPr/>
        <a:lstStyle/>
        <a:p>
          <a:endParaRPr lang="pt-BR"/>
        </a:p>
      </dgm:t>
    </dgm:pt>
    <dgm:pt modelId="{B51A156F-5BC7-46F1-90D3-4C17BD64D65F}" type="sibTrans" cxnId="{001FB4CA-B921-4FCA-9CB9-027B8927670D}">
      <dgm:prSet/>
      <dgm:spPr/>
      <dgm:t>
        <a:bodyPr/>
        <a:lstStyle/>
        <a:p>
          <a:endParaRPr lang="pt-BR"/>
        </a:p>
      </dgm:t>
    </dgm:pt>
    <dgm:pt modelId="{A428A8BB-34C7-47E1-8184-75CE85331928}">
      <dgm:prSet phldrT="[Texto]"/>
      <dgm:spPr/>
      <dgm:t>
        <a:bodyPr/>
        <a:lstStyle/>
        <a:p>
          <a:r>
            <a:rPr lang="pt-BR" dirty="0"/>
            <a:t>Química</a:t>
          </a:r>
        </a:p>
      </dgm:t>
    </dgm:pt>
    <dgm:pt modelId="{6B705644-3400-4D8D-AD30-A4BC8A3D8FEE}" type="parTrans" cxnId="{1F1912AB-3DDD-4778-BFCB-892366E73F5B}">
      <dgm:prSet/>
      <dgm:spPr/>
      <dgm:t>
        <a:bodyPr/>
        <a:lstStyle/>
        <a:p>
          <a:endParaRPr lang="pt-BR"/>
        </a:p>
      </dgm:t>
    </dgm:pt>
    <dgm:pt modelId="{E672F516-427D-4A0B-A4B5-94692402A81A}" type="sibTrans" cxnId="{1F1912AB-3DDD-4778-BFCB-892366E73F5B}">
      <dgm:prSet/>
      <dgm:spPr/>
      <dgm:t>
        <a:bodyPr/>
        <a:lstStyle/>
        <a:p>
          <a:endParaRPr lang="pt-BR"/>
        </a:p>
      </dgm:t>
    </dgm:pt>
    <dgm:pt modelId="{06D4B31F-B5A4-4548-B47D-5D22BD03F236}">
      <dgm:prSet phldrT="[Texto]"/>
      <dgm:spPr/>
      <dgm:t>
        <a:bodyPr/>
        <a:lstStyle/>
        <a:p>
          <a:r>
            <a:rPr lang="pt-BR" dirty="0"/>
            <a:t>Física</a:t>
          </a:r>
        </a:p>
      </dgm:t>
    </dgm:pt>
    <dgm:pt modelId="{D110EDC1-2381-4843-B7CA-B3138D91094F}" type="parTrans" cxnId="{930DCE7E-93D0-4C39-A2A0-1C6B48AAB855}">
      <dgm:prSet/>
      <dgm:spPr/>
      <dgm:t>
        <a:bodyPr/>
        <a:lstStyle/>
        <a:p>
          <a:endParaRPr lang="pt-BR"/>
        </a:p>
      </dgm:t>
    </dgm:pt>
    <dgm:pt modelId="{C76DC652-E629-490D-9960-61C2888370B1}" type="sibTrans" cxnId="{930DCE7E-93D0-4C39-A2A0-1C6B48AAB855}">
      <dgm:prSet/>
      <dgm:spPr/>
      <dgm:t>
        <a:bodyPr/>
        <a:lstStyle/>
        <a:p>
          <a:endParaRPr lang="pt-BR"/>
        </a:p>
      </dgm:t>
    </dgm:pt>
    <dgm:pt modelId="{3C870B44-79DB-4700-955E-949928003E5D}">
      <dgm:prSet phldrT="[Texto]"/>
      <dgm:spPr/>
      <dgm:t>
        <a:bodyPr/>
        <a:lstStyle/>
        <a:p>
          <a:r>
            <a:rPr lang="pt-BR" dirty="0"/>
            <a:t>Língua Estrangeira</a:t>
          </a:r>
        </a:p>
      </dgm:t>
    </dgm:pt>
    <dgm:pt modelId="{ADB474D7-FCE8-4A20-8410-AE29A140ECF2}" type="parTrans" cxnId="{250D50A0-B040-4E08-B4A7-8DA97EB1FE4B}">
      <dgm:prSet/>
      <dgm:spPr/>
      <dgm:t>
        <a:bodyPr/>
        <a:lstStyle/>
        <a:p>
          <a:endParaRPr lang="pt-BR"/>
        </a:p>
      </dgm:t>
    </dgm:pt>
    <dgm:pt modelId="{D7D7B0BD-1927-4064-868C-1A213F79C882}" type="sibTrans" cxnId="{250D50A0-B040-4E08-B4A7-8DA97EB1FE4B}">
      <dgm:prSet/>
      <dgm:spPr/>
      <dgm:t>
        <a:bodyPr/>
        <a:lstStyle/>
        <a:p>
          <a:endParaRPr lang="pt-BR"/>
        </a:p>
      </dgm:t>
    </dgm:pt>
    <dgm:pt modelId="{575BFBB1-67BD-4DFF-B3B6-8FFC597B7A3D}">
      <dgm:prSet phldrT="[Texto]"/>
      <dgm:spPr/>
      <dgm:t>
        <a:bodyPr/>
        <a:lstStyle/>
        <a:p>
          <a:r>
            <a:rPr lang="pt-BR" dirty="0"/>
            <a:t>Arte</a:t>
          </a:r>
        </a:p>
      </dgm:t>
    </dgm:pt>
    <dgm:pt modelId="{7CFE773A-0F91-4E6A-B224-1AC259020BCE}" type="parTrans" cxnId="{AC607FE2-796E-434E-BADA-E78B561B911B}">
      <dgm:prSet/>
      <dgm:spPr/>
      <dgm:t>
        <a:bodyPr/>
        <a:lstStyle/>
        <a:p>
          <a:endParaRPr lang="pt-BR"/>
        </a:p>
      </dgm:t>
    </dgm:pt>
    <dgm:pt modelId="{BBEBA94E-E396-49D4-BD47-A92124CE6876}" type="sibTrans" cxnId="{AC607FE2-796E-434E-BADA-E78B561B911B}">
      <dgm:prSet/>
      <dgm:spPr/>
      <dgm:t>
        <a:bodyPr/>
        <a:lstStyle/>
        <a:p>
          <a:endParaRPr lang="pt-BR"/>
        </a:p>
      </dgm:t>
    </dgm:pt>
    <dgm:pt modelId="{B2AAC5EB-9765-49F0-A2AF-7DB7160ADA2B}" type="pres">
      <dgm:prSet presAssocID="{40BB3782-04F6-4FF7-8E2C-A944D23BFA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718022-A0BB-4893-B48F-A134CDE87285}" type="pres">
      <dgm:prSet presAssocID="{40BB3782-04F6-4FF7-8E2C-A944D23BFAB3}" presName="cycle" presStyleCnt="0"/>
      <dgm:spPr/>
    </dgm:pt>
    <dgm:pt modelId="{5388EC1B-4B67-481D-933C-D967D27B2C13}" type="pres">
      <dgm:prSet presAssocID="{40BB3782-04F6-4FF7-8E2C-A944D23BFAB3}" presName="centerShape" presStyleCnt="0"/>
      <dgm:spPr/>
    </dgm:pt>
    <dgm:pt modelId="{08EFDEF2-613E-4AE4-90A3-D1236107FC40}" type="pres">
      <dgm:prSet presAssocID="{40BB3782-04F6-4FF7-8E2C-A944D23BFAB3}" presName="connSite" presStyleLbl="node1" presStyleIdx="0" presStyleCnt="5"/>
      <dgm:spPr/>
    </dgm:pt>
    <dgm:pt modelId="{4CE18909-7E4A-4BCD-BAF3-E981EACABEA3}" type="pres">
      <dgm:prSet presAssocID="{40BB3782-04F6-4FF7-8E2C-A944D23BFAB3}" presName="visible" presStyleLbl="node1" presStyleIdx="0" presStyleCnt="5" custScaleX="199801" custScaleY="183089"/>
      <dgm:spPr>
        <a:noFill/>
      </dgm:spPr>
    </dgm:pt>
    <dgm:pt modelId="{449D84EF-F711-41BA-A16A-9340782C5FD8}" type="pres">
      <dgm:prSet presAssocID="{2785BD42-20D5-4200-8D02-85704325247F}" presName="Name25" presStyleLbl="parChTrans1D1" presStyleIdx="0" presStyleCnt="4"/>
      <dgm:spPr/>
      <dgm:t>
        <a:bodyPr/>
        <a:lstStyle/>
        <a:p>
          <a:endParaRPr lang="pt-BR"/>
        </a:p>
      </dgm:t>
    </dgm:pt>
    <dgm:pt modelId="{2758EBCB-4FC7-4C83-90BB-FC8FE0756773}" type="pres">
      <dgm:prSet presAssocID="{601925C3-832B-4112-BD2D-C2BB0F5FE67D}" presName="node" presStyleCnt="0"/>
      <dgm:spPr/>
    </dgm:pt>
    <dgm:pt modelId="{4F1FB852-6CF0-443E-98A8-CBA80E7A977A}" type="pres">
      <dgm:prSet presAssocID="{601925C3-832B-4112-BD2D-C2BB0F5FE67D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478820-C86D-4345-A86F-3A90FAE9ED0D}" type="pres">
      <dgm:prSet presAssocID="{601925C3-832B-4112-BD2D-C2BB0F5FE67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7DFEC9-F222-4E9F-A9EF-EFE0BDAD4666}" type="pres">
      <dgm:prSet presAssocID="{CFBDFC17-A87A-4976-B88F-B8B658E3DADF}" presName="Name25" presStyleLbl="parChTrans1D1" presStyleIdx="1" presStyleCnt="4"/>
      <dgm:spPr/>
      <dgm:t>
        <a:bodyPr/>
        <a:lstStyle/>
        <a:p>
          <a:endParaRPr lang="pt-BR"/>
        </a:p>
      </dgm:t>
    </dgm:pt>
    <dgm:pt modelId="{B7BC84C3-8948-4198-9B8A-EAD1046B4812}" type="pres">
      <dgm:prSet presAssocID="{CA97AF63-6968-4383-808E-7DA7118E3B10}" presName="node" presStyleCnt="0"/>
      <dgm:spPr/>
    </dgm:pt>
    <dgm:pt modelId="{6BF5BAB1-E009-4D79-B09A-2E7FEE920269}" type="pres">
      <dgm:prSet presAssocID="{CA97AF63-6968-4383-808E-7DA7118E3B1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B7C27-108E-43DA-8FC7-485CF9050A61}" type="pres">
      <dgm:prSet presAssocID="{CA97AF63-6968-4383-808E-7DA7118E3B1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6B68E-9B9B-4C24-B94F-7A5061DDF7E7}" type="pres">
      <dgm:prSet presAssocID="{52D7F8A5-07F7-4853-B186-56738269BE96}" presName="Name25" presStyleLbl="parChTrans1D1" presStyleIdx="2" presStyleCnt="4"/>
      <dgm:spPr/>
      <dgm:t>
        <a:bodyPr/>
        <a:lstStyle/>
        <a:p>
          <a:endParaRPr lang="pt-BR"/>
        </a:p>
      </dgm:t>
    </dgm:pt>
    <dgm:pt modelId="{C0583187-5644-43E5-A3C3-2679616BF633}" type="pres">
      <dgm:prSet presAssocID="{087D387C-FF02-4503-B42C-80644572CDF1}" presName="node" presStyleCnt="0"/>
      <dgm:spPr/>
    </dgm:pt>
    <dgm:pt modelId="{ACB0C1DE-E03A-412D-B91F-E98F870611A8}" type="pres">
      <dgm:prSet presAssocID="{087D387C-FF02-4503-B42C-80644572CDF1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2D3383-F9FC-4B7D-94C7-560E4B71CB0D}" type="pres">
      <dgm:prSet presAssocID="{087D387C-FF02-4503-B42C-80644572CDF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E6F9-501D-409F-8CAC-631B4625E393}" type="pres">
      <dgm:prSet presAssocID="{738353DD-28A6-4F37-8A29-C5BD999AB3E0}" presName="Name25" presStyleLbl="parChTrans1D1" presStyleIdx="3" presStyleCnt="4"/>
      <dgm:spPr/>
      <dgm:t>
        <a:bodyPr/>
        <a:lstStyle/>
        <a:p>
          <a:endParaRPr lang="pt-BR"/>
        </a:p>
      </dgm:t>
    </dgm:pt>
    <dgm:pt modelId="{276CBF3A-8E96-4F66-B98E-66CBAAB4778C}" type="pres">
      <dgm:prSet presAssocID="{047A3675-E393-4BBB-9DB0-BC3434C9312E}" presName="node" presStyleCnt="0"/>
      <dgm:spPr/>
    </dgm:pt>
    <dgm:pt modelId="{ED4BF765-77FD-49F2-81A3-3C9C18197436}" type="pres">
      <dgm:prSet presAssocID="{047A3675-E393-4BBB-9DB0-BC3434C9312E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95E439-36E9-4D7E-931C-CFDE2414C426}" type="pres">
      <dgm:prSet presAssocID="{047A3675-E393-4BBB-9DB0-BC3434C9312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15CC77E-DBE7-4C8D-9103-AF54B52D0414}" type="presOf" srcId="{40BB3782-04F6-4FF7-8E2C-A944D23BFAB3}" destId="{B2AAC5EB-9765-49F0-A2AF-7DB7160ADA2B}" srcOrd="0" destOrd="0" presId="urn:microsoft.com/office/officeart/2005/8/layout/radial2"/>
    <dgm:cxn modelId="{4F4F78F5-0960-42BD-811C-69109DF94437}" srcId="{087D387C-FF02-4503-B42C-80644572CDF1}" destId="{1A986483-6B7F-4E3D-9787-CB3166F1F1CB}" srcOrd="0" destOrd="0" parTransId="{8821888D-07D9-4599-81DB-4BF778821606}" sibTransId="{6DDD79D2-C366-4908-B76D-CE42CA8988DF}"/>
    <dgm:cxn modelId="{3839ABA3-2AD5-4C1C-8E69-6054241A8394}" srcId="{CA97AF63-6968-4383-808E-7DA7118E3B10}" destId="{CEE8AC0E-E51F-4212-BB0F-8DC6C490E300}" srcOrd="2" destOrd="0" parTransId="{1569B904-D1C7-4B02-84AE-90A5DC16B560}" sibTransId="{C9EC2CB4-32EE-4914-9B15-0970B34AABDA}"/>
    <dgm:cxn modelId="{CEE5549E-FD82-469A-94F6-6C16F86B223D}" srcId="{087D387C-FF02-4503-B42C-80644572CDF1}" destId="{5B1BEEC5-F655-4D59-A9B7-6961A4FB6293}" srcOrd="1" destOrd="0" parTransId="{63B143A3-BBBD-4DEC-9A3B-181CA0CF80FF}" sibTransId="{22E9AAAC-D099-4E2C-B486-9ADD95E6EF23}"/>
    <dgm:cxn modelId="{9F988482-1942-4087-818A-DE6F009B2802}" type="presOf" srcId="{06D4B31F-B5A4-4548-B47D-5D22BD03F236}" destId="{532D3383-F9FC-4B7D-94C7-560E4B71CB0D}" srcOrd="0" destOrd="3" presId="urn:microsoft.com/office/officeart/2005/8/layout/radial2"/>
    <dgm:cxn modelId="{007D1DA2-821D-416D-A81A-01480D5E3246}" type="presOf" srcId="{3C870B44-79DB-4700-955E-949928003E5D}" destId="{83478820-C86D-4345-A86F-3A90FAE9ED0D}" srcOrd="0" destOrd="1" presId="urn:microsoft.com/office/officeart/2005/8/layout/radial2"/>
    <dgm:cxn modelId="{AF693FB8-509F-40E7-80A4-15FB014F67D4}" srcId="{40BB3782-04F6-4FF7-8E2C-A944D23BFAB3}" destId="{087D387C-FF02-4503-B42C-80644572CDF1}" srcOrd="2" destOrd="0" parTransId="{52D7F8A5-07F7-4853-B186-56738269BE96}" sibTransId="{0E61978E-9A8E-4D09-B10C-BE964DC444F9}"/>
    <dgm:cxn modelId="{930DCE7E-93D0-4C39-A2A0-1C6B48AAB855}" srcId="{087D387C-FF02-4503-B42C-80644572CDF1}" destId="{06D4B31F-B5A4-4548-B47D-5D22BD03F236}" srcOrd="3" destOrd="0" parTransId="{D110EDC1-2381-4843-B7CA-B3138D91094F}" sibTransId="{C76DC652-E629-490D-9960-61C2888370B1}"/>
    <dgm:cxn modelId="{001FB4CA-B921-4FCA-9CB9-027B8927670D}" srcId="{CA97AF63-6968-4383-808E-7DA7118E3B10}" destId="{A0DE7A5B-FAB6-48E4-8B8F-809E8B85E009}" srcOrd="4" destOrd="0" parTransId="{5BD81CBB-0668-4145-BB14-E8E7CBC35B80}" sibTransId="{B51A156F-5BC7-46F1-90D3-4C17BD64D65F}"/>
    <dgm:cxn modelId="{75949C40-C7FE-46A4-A19F-EF839E36EBC4}" srcId="{40BB3782-04F6-4FF7-8E2C-A944D23BFAB3}" destId="{CA97AF63-6968-4383-808E-7DA7118E3B10}" srcOrd="1" destOrd="0" parTransId="{CFBDFC17-A87A-4976-B88F-B8B658E3DADF}" sibTransId="{94ED8182-352F-4D5A-8D15-5531D1DB4E8B}"/>
    <dgm:cxn modelId="{313905C4-61E8-4962-80AE-1B3A7BD569C7}" type="presOf" srcId="{047A3675-E393-4BBB-9DB0-BC3434C9312E}" destId="{ED4BF765-77FD-49F2-81A3-3C9C18197436}" srcOrd="0" destOrd="0" presId="urn:microsoft.com/office/officeart/2005/8/layout/radial2"/>
    <dgm:cxn modelId="{383A4791-67C5-4754-A28A-C4002566A33A}" type="presOf" srcId="{2785BD42-20D5-4200-8D02-85704325247F}" destId="{449D84EF-F711-41BA-A16A-9340782C5FD8}" srcOrd="0" destOrd="0" presId="urn:microsoft.com/office/officeart/2005/8/layout/radial2"/>
    <dgm:cxn modelId="{6AD6DE56-12FE-4207-81CC-19EF92AA3767}" srcId="{40BB3782-04F6-4FF7-8E2C-A944D23BFAB3}" destId="{601925C3-832B-4112-BD2D-C2BB0F5FE67D}" srcOrd="0" destOrd="0" parTransId="{2785BD42-20D5-4200-8D02-85704325247F}" sibTransId="{14C4720F-7B43-4EE4-BCA4-1A791C28507A}"/>
    <dgm:cxn modelId="{60832C7B-BF0E-47D8-BE38-AD2EEB54E337}" srcId="{CA97AF63-6968-4383-808E-7DA7118E3B10}" destId="{270D1A5C-FA45-4F37-9C30-D30FE1675FCD}" srcOrd="1" destOrd="0" parTransId="{C7EF221F-31BE-40DD-AA6B-DC93EF1258A4}" sibTransId="{E31DD420-64F3-4A0A-AB4F-CF967308AC98}"/>
    <dgm:cxn modelId="{477227CE-8ADC-41AC-A3AA-79121DE3C4A5}" type="presOf" srcId="{575BFBB1-67BD-4DFF-B3B6-8FFC597B7A3D}" destId="{83478820-C86D-4345-A86F-3A90FAE9ED0D}" srcOrd="0" destOrd="2" presId="urn:microsoft.com/office/officeart/2005/8/layout/radial2"/>
    <dgm:cxn modelId="{30B938AB-96AD-4E71-9D20-760005C222C3}" type="presOf" srcId="{52D7F8A5-07F7-4853-B186-56738269BE96}" destId="{2956B68E-9B9B-4C24-B94F-7A5061DDF7E7}" srcOrd="0" destOrd="0" presId="urn:microsoft.com/office/officeart/2005/8/layout/radial2"/>
    <dgm:cxn modelId="{DBD0B66A-B987-4BD1-B3AF-01A5DF37EC5A}" srcId="{CA97AF63-6968-4383-808E-7DA7118E3B10}" destId="{8E44BEA2-D50E-469B-B759-774CD6AA5F6C}" srcOrd="0" destOrd="0" parTransId="{673D4349-23C4-4C23-A3FA-420D4D1E8B67}" sibTransId="{3B1F7E80-D801-420F-8D8F-B4F04C6857CC}"/>
    <dgm:cxn modelId="{B90935C8-93DB-4BF3-8A3E-44FADD6B5CDE}" type="presOf" srcId="{245E774C-4E73-40C9-97CF-FEB004C9D1A5}" destId="{83478820-C86D-4345-A86F-3A90FAE9ED0D}" srcOrd="0" destOrd="3" presId="urn:microsoft.com/office/officeart/2005/8/layout/radial2"/>
    <dgm:cxn modelId="{41A84B81-54D0-41D3-85D5-CA17CF7DDB5C}" srcId="{CA97AF63-6968-4383-808E-7DA7118E3B10}" destId="{388D36E3-F3D9-4386-9B8A-950CD8587A4C}" srcOrd="3" destOrd="0" parTransId="{5374012B-00EC-4D7E-A6E6-3F2E9E01CA6D}" sibTransId="{EBA158D8-B09E-4EA5-93FA-23E3B1156480}"/>
    <dgm:cxn modelId="{0204262D-0CAD-4CCE-9F65-B1389099198A}" type="presOf" srcId="{270D1A5C-FA45-4F37-9C30-D30FE1675FCD}" destId="{5BDB7C27-108E-43DA-8FC7-485CF9050A61}" srcOrd="0" destOrd="1" presId="urn:microsoft.com/office/officeart/2005/8/layout/radial2"/>
    <dgm:cxn modelId="{2FCBB921-9EB1-416F-9EBF-DB705DAA57D7}" type="presOf" srcId="{CFBDFC17-A87A-4976-B88F-B8B658E3DADF}" destId="{BE7DFEC9-F222-4E9F-A9EF-EFE0BDAD4666}" srcOrd="0" destOrd="0" presId="urn:microsoft.com/office/officeart/2005/8/layout/radial2"/>
    <dgm:cxn modelId="{250D50A0-B040-4E08-B4A7-8DA97EB1FE4B}" srcId="{601925C3-832B-4112-BD2D-C2BB0F5FE67D}" destId="{3C870B44-79DB-4700-955E-949928003E5D}" srcOrd="1" destOrd="0" parTransId="{ADB474D7-FCE8-4A20-8410-AE29A140ECF2}" sibTransId="{D7D7B0BD-1927-4064-868C-1A213F79C882}"/>
    <dgm:cxn modelId="{2D0AF30B-005A-4742-9BF0-EC053AA4AF0A}" type="presOf" srcId="{087D387C-FF02-4503-B42C-80644572CDF1}" destId="{ACB0C1DE-E03A-412D-B91F-E98F870611A8}" srcOrd="0" destOrd="0" presId="urn:microsoft.com/office/officeart/2005/8/layout/radial2"/>
    <dgm:cxn modelId="{DBAB6365-EE9F-4AE3-9929-8F3A822A9263}" type="presOf" srcId="{30F8EC05-EE87-4308-B255-E627C0E39592}" destId="{83478820-C86D-4345-A86F-3A90FAE9ED0D}" srcOrd="0" destOrd="0" presId="urn:microsoft.com/office/officeart/2005/8/layout/radial2"/>
    <dgm:cxn modelId="{F8234387-A44A-4D2E-9EC3-3D5CC1FAA225}" type="presOf" srcId="{738353DD-28A6-4F37-8A29-C5BD999AB3E0}" destId="{6F86E6F9-501D-409F-8CAC-631B4625E393}" srcOrd="0" destOrd="0" presId="urn:microsoft.com/office/officeart/2005/8/layout/radial2"/>
    <dgm:cxn modelId="{3C6D77CE-A5BE-4B5E-880A-BA38279D3F2A}" type="presOf" srcId="{5B1BEEC5-F655-4D59-A9B7-6961A4FB6293}" destId="{532D3383-F9FC-4B7D-94C7-560E4B71CB0D}" srcOrd="0" destOrd="1" presId="urn:microsoft.com/office/officeart/2005/8/layout/radial2"/>
    <dgm:cxn modelId="{AE629859-113B-4F99-B559-09E2C58A11EA}" srcId="{601925C3-832B-4112-BD2D-C2BB0F5FE67D}" destId="{30F8EC05-EE87-4308-B255-E627C0E39592}" srcOrd="0" destOrd="0" parTransId="{324B5C1A-1C23-494A-B19E-3194740B7FBC}" sibTransId="{34FC4934-C9AC-461A-A98C-8A7FE87EECC4}"/>
    <dgm:cxn modelId="{AC607FE2-796E-434E-BADA-E78B561B911B}" srcId="{601925C3-832B-4112-BD2D-C2BB0F5FE67D}" destId="{575BFBB1-67BD-4DFF-B3B6-8FFC597B7A3D}" srcOrd="2" destOrd="0" parTransId="{7CFE773A-0F91-4E6A-B224-1AC259020BCE}" sibTransId="{BBEBA94E-E396-49D4-BD47-A92124CE6876}"/>
    <dgm:cxn modelId="{1F1912AB-3DDD-4778-BFCB-892366E73F5B}" srcId="{087D387C-FF02-4503-B42C-80644572CDF1}" destId="{A428A8BB-34C7-47E1-8184-75CE85331928}" srcOrd="2" destOrd="0" parTransId="{6B705644-3400-4D8D-AD30-A4BC8A3D8FEE}" sibTransId="{E672F516-427D-4A0B-A4B5-94692402A81A}"/>
    <dgm:cxn modelId="{E1DB06D9-86E3-4D0F-8578-EE704CF36853}" srcId="{601925C3-832B-4112-BD2D-C2BB0F5FE67D}" destId="{245E774C-4E73-40C9-97CF-FEB004C9D1A5}" srcOrd="3" destOrd="0" parTransId="{D73A7886-5BAB-4CFC-8ACF-E8EFE5A6B1E2}" sibTransId="{2125739F-6A8B-412C-8C27-347668C9D500}"/>
    <dgm:cxn modelId="{25742367-3656-489A-9548-58947B6CA598}" type="presOf" srcId="{1A986483-6B7F-4E3D-9787-CB3166F1F1CB}" destId="{532D3383-F9FC-4B7D-94C7-560E4B71CB0D}" srcOrd="0" destOrd="0" presId="urn:microsoft.com/office/officeart/2005/8/layout/radial2"/>
    <dgm:cxn modelId="{6FA70285-82E4-4649-97EF-0D5120AD7937}" type="presOf" srcId="{8E44BEA2-D50E-469B-B759-774CD6AA5F6C}" destId="{5BDB7C27-108E-43DA-8FC7-485CF9050A61}" srcOrd="0" destOrd="0" presId="urn:microsoft.com/office/officeart/2005/8/layout/radial2"/>
    <dgm:cxn modelId="{EC48D3E6-EB3A-46ED-BB5A-6C7DEEEEF923}" type="presOf" srcId="{601925C3-832B-4112-BD2D-C2BB0F5FE67D}" destId="{4F1FB852-6CF0-443E-98A8-CBA80E7A977A}" srcOrd="0" destOrd="0" presId="urn:microsoft.com/office/officeart/2005/8/layout/radial2"/>
    <dgm:cxn modelId="{AEF4A06B-6E1A-45A0-AFF8-DB2C6875A685}" type="presOf" srcId="{388D36E3-F3D9-4386-9B8A-950CD8587A4C}" destId="{5BDB7C27-108E-43DA-8FC7-485CF9050A61}" srcOrd="0" destOrd="3" presId="urn:microsoft.com/office/officeart/2005/8/layout/radial2"/>
    <dgm:cxn modelId="{28C0C19C-C4E7-4380-9349-2D7D64C2E783}" srcId="{40BB3782-04F6-4FF7-8E2C-A944D23BFAB3}" destId="{047A3675-E393-4BBB-9DB0-BC3434C9312E}" srcOrd="3" destOrd="0" parTransId="{738353DD-28A6-4F37-8A29-C5BD999AB3E0}" sibTransId="{4E869BA4-DA96-45A3-A87F-C036789F690F}"/>
    <dgm:cxn modelId="{EF617608-8A69-4D74-8CCB-38D5550A4B85}" type="presOf" srcId="{A428A8BB-34C7-47E1-8184-75CE85331928}" destId="{532D3383-F9FC-4B7D-94C7-560E4B71CB0D}" srcOrd="0" destOrd="2" presId="urn:microsoft.com/office/officeart/2005/8/layout/radial2"/>
    <dgm:cxn modelId="{89989371-43A2-4AA0-8529-98B1FF6C6864}" type="presOf" srcId="{CEE8AC0E-E51F-4212-BB0F-8DC6C490E300}" destId="{5BDB7C27-108E-43DA-8FC7-485CF9050A61}" srcOrd="0" destOrd="2" presId="urn:microsoft.com/office/officeart/2005/8/layout/radial2"/>
    <dgm:cxn modelId="{90925108-AC01-4F03-B391-2896EC91A54A}" type="presOf" srcId="{CA97AF63-6968-4383-808E-7DA7118E3B10}" destId="{6BF5BAB1-E009-4D79-B09A-2E7FEE920269}" srcOrd="0" destOrd="0" presId="urn:microsoft.com/office/officeart/2005/8/layout/radial2"/>
    <dgm:cxn modelId="{E4B27C07-1638-421C-ACDD-45310C5D3E40}" type="presOf" srcId="{A0DE7A5B-FAB6-48E4-8B8F-809E8B85E009}" destId="{5BDB7C27-108E-43DA-8FC7-485CF9050A61}" srcOrd="0" destOrd="4" presId="urn:microsoft.com/office/officeart/2005/8/layout/radial2"/>
    <dgm:cxn modelId="{61C8F928-B3C8-4A47-94CF-84500DA1CDDF}" type="presParOf" srcId="{B2AAC5EB-9765-49F0-A2AF-7DB7160ADA2B}" destId="{DA718022-A0BB-4893-B48F-A134CDE87285}" srcOrd="0" destOrd="0" presId="urn:microsoft.com/office/officeart/2005/8/layout/radial2"/>
    <dgm:cxn modelId="{A73ECD59-9742-4A48-806D-F59C51BAF707}" type="presParOf" srcId="{DA718022-A0BB-4893-B48F-A134CDE87285}" destId="{5388EC1B-4B67-481D-933C-D967D27B2C13}" srcOrd="0" destOrd="0" presId="urn:microsoft.com/office/officeart/2005/8/layout/radial2"/>
    <dgm:cxn modelId="{4CB3C8CF-5235-45BE-B45D-084A796863E2}" type="presParOf" srcId="{5388EC1B-4B67-481D-933C-D967D27B2C13}" destId="{08EFDEF2-613E-4AE4-90A3-D1236107FC40}" srcOrd="0" destOrd="0" presId="urn:microsoft.com/office/officeart/2005/8/layout/radial2"/>
    <dgm:cxn modelId="{79C1B840-EB9B-4284-B9A2-F33AADF00C07}" type="presParOf" srcId="{5388EC1B-4B67-481D-933C-D967D27B2C13}" destId="{4CE18909-7E4A-4BCD-BAF3-E981EACABEA3}" srcOrd="1" destOrd="0" presId="urn:microsoft.com/office/officeart/2005/8/layout/radial2"/>
    <dgm:cxn modelId="{6644E21C-9ABA-4D67-BA23-D66A722C1C10}" type="presParOf" srcId="{DA718022-A0BB-4893-B48F-A134CDE87285}" destId="{449D84EF-F711-41BA-A16A-9340782C5FD8}" srcOrd="1" destOrd="0" presId="urn:microsoft.com/office/officeart/2005/8/layout/radial2"/>
    <dgm:cxn modelId="{64765D3D-A09D-46E8-9C26-A6230213224E}" type="presParOf" srcId="{DA718022-A0BB-4893-B48F-A134CDE87285}" destId="{2758EBCB-4FC7-4C83-90BB-FC8FE0756773}" srcOrd="2" destOrd="0" presId="urn:microsoft.com/office/officeart/2005/8/layout/radial2"/>
    <dgm:cxn modelId="{211DAAC3-8FF8-4DA8-A0B7-5377587AA665}" type="presParOf" srcId="{2758EBCB-4FC7-4C83-90BB-FC8FE0756773}" destId="{4F1FB852-6CF0-443E-98A8-CBA80E7A977A}" srcOrd="0" destOrd="0" presId="urn:microsoft.com/office/officeart/2005/8/layout/radial2"/>
    <dgm:cxn modelId="{8DC10033-6A26-433B-B476-66EB822BDBC2}" type="presParOf" srcId="{2758EBCB-4FC7-4C83-90BB-FC8FE0756773}" destId="{83478820-C86D-4345-A86F-3A90FAE9ED0D}" srcOrd="1" destOrd="0" presId="urn:microsoft.com/office/officeart/2005/8/layout/radial2"/>
    <dgm:cxn modelId="{F957D0D5-211E-4EF1-8E0B-7D5E9996BD9E}" type="presParOf" srcId="{DA718022-A0BB-4893-B48F-A134CDE87285}" destId="{BE7DFEC9-F222-4E9F-A9EF-EFE0BDAD4666}" srcOrd="3" destOrd="0" presId="urn:microsoft.com/office/officeart/2005/8/layout/radial2"/>
    <dgm:cxn modelId="{C2BE70C1-529D-4C14-9CE5-DD96AB2A9775}" type="presParOf" srcId="{DA718022-A0BB-4893-B48F-A134CDE87285}" destId="{B7BC84C3-8948-4198-9B8A-EAD1046B4812}" srcOrd="4" destOrd="0" presId="urn:microsoft.com/office/officeart/2005/8/layout/radial2"/>
    <dgm:cxn modelId="{8C9BB12B-180E-4291-97B0-6ECB4A204E9C}" type="presParOf" srcId="{B7BC84C3-8948-4198-9B8A-EAD1046B4812}" destId="{6BF5BAB1-E009-4D79-B09A-2E7FEE920269}" srcOrd="0" destOrd="0" presId="urn:microsoft.com/office/officeart/2005/8/layout/radial2"/>
    <dgm:cxn modelId="{168CF982-5AFA-4906-9612-247065CC89DD}" type="presParOf" srcId="{B7BC84C3-8948-4198-9B8A-EAD1046B4812}" destId="{5BDB7C27-108E-43DA-8FC7-485CF9050A61}" srcOrd="1" destOrd="0" presId="urn:microsoft.com/office/officeart/2005/8/layout/radial2"/>
    <dgm:cxn modelId="{BBF579FC-DAD7-4D46-A6E6-79FF6623D20E}" type="presParOf" srcId="{DA718022-A0BB-4893-B48F-A134CDE87285}" destId="{2956B68E-9B9B-4C24-B94F-7A5061DDF7E7}" srcOrd="5" destOrd="0" presId="urn:microsoft.com/office/officeart/2005/8/layout/radial2"/>
    <dgm:cxn modelId="{A1E9C08A-DE2C-4217-8FEB-F40FE75203C7}" type="presParOf" srcId="{DA718022-A0BB-4893-B48F-A134CDE87285}" destId="{C0583187-5644-43E5-A3C3-2679616BF633}" srcOrd="6" destOrd="0" presId="urn:microsoft.com/office/officeart/2005/8/layout/radial2"/>
    <dgm:cxn modelId="{E6D2602E-CA2F-488B-8348-04D5EFA9D0A7}" type="presParOf" srcId="{C0583187-5644-43E5-A3C3-2679616BF633}" destId="{ACB0C1DE-E03A-412D-B91F-E98F870611A8}" srcOrd="0" destOrd="0" presId="urn:microsoft.com/office/officeart/2005/8/layout/radial2"/>
    <dgm:cxn modelId="{5CCDB010-DD89-4539-AF80-E3C157CB54C3}" type="presParOf" srcId="{C0583187-5644-43E5-A3C3-2679616BF633}" destId="{532D3383-F9FC-4B7D-94C7-560E4B71CB0D}" srcOrd="1" destOrd="0" presId="urn:microsoft.com/office/officeart/2005/8/layout/radial2"/>
    <dgm:cxn modelId="{141DE987-7AA6-4334-8FC7-DBCEB3388520}" type="presParOf" srcId="{DA718022-A0BB-4893-B48F-A134CDE87285}" destId="{6F86E6F9-501D-409F-8CAC-631B4625E393}" srcOrd="7" destOrd="0" presId="urn:microsoft.com/office/officeart/2005/8/layout/radial2"/>
    <dgm:cxn modelId="{780A3E8C-F019-4CAF-8A1D-7A1038E64860}" type="presParOf" srcId="{DA718022-A0BB-4893-B48F-A134CDE87285}" destId="{276CBF3A-8E96-4F66-B98E-66CBAAB4778C}" srcOrd="8" destOrd="0" presId="urn:microsoft.com/office/officeart/2005/8/layout/radial2"/>
    <dgm:cxn modelId="{2F5C4115-FCDE-4EDB-A298-E0508BFA0C7C}" type="presParOf" srcId="{276CBF3A-8E96-4F66-B98E-66CBAAB4778C}" destId="{ED4BF765-77FD-49F2-81A3-3C9C18197436}" srcOrd="0" destOrd="0" presId="urn:microsoft.com/office/officeart/2005/8/layout/radial2"/>
    <dgm:cxn modelId="{2E46358C-8300-4D61-AE39-6E79402C68DC}" type="presParOf" srcId="{276CBF3A-8E96-4F66-B98E-66CBAAB4778C}" destId="{6595E439-36E9-4D7E-931C-CFDE2414C42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9E10-D717-451C-B4FC-B82330B7AAAF}">
      <dsp:nvSpPr>
        <dsp:cNvPr id="0" name=""/>
        <dsp:cNvSpPr/>
      </dsp:nvSpPr>
      <dsp:spPr>
        <a:xfrm rot="5400000">
          <a:off x="281453" y="608570"/>
          <a:ext cx="4136751" cy="413738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0F3A-C96C-44E3-8009-AC970A53E41C}">
      <dsp:nvSpPr>
        <dsp:cNvPr id="0" name=""/>
        <dsp:cNvSpPr/>
      </dsp:nvSpPr>
      <dsp:spPr>
        <a:xfrm rot="16200000">
          <a:off x="4055730" y="608570"/>
          <a:ext cx="4136751" cy="413738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71A4C-8980-449E-B7AC-009F8DD21E98}">
      <dsp:nvSpPr>
        <dsp:cNvPr id="0" name=""/>
        <dsp:cNvSpPr/>
      </dsp:nvSpPr>
      <dsp:spPr>
        <a:xfrm>
          <a:off x="4514268" y="68910"/>
          <a:ext cx="3140909" cy="8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accent6">
                  <a:lumMod val="75000"/>
                </a:schemeClr>
              </a:solidFill>
            </a:rPr>
            <a:t>Campos de Experiências</a:t>
          </a:r>
        </a:p>
      </dsp:txBody>
      <dsp:txXfrm>
        <a:off x="4514268" y="68910"/>
        <a:ext cx="3140909" cy="827615"/>
      </dsp:txXfrm>
    </dsp:sp>
    <dsp:sp modelId="{468FCA98-7C0D-4536-88DC-AD8C72FFEB8E}">
      <dsp:nvSpPr>
        <dsp:cNvPr id="0" name=""/>
        <dsp:cNvSpPr/>
      </dsp:nvSpPr>
      <dsp:spPr>
        <a:xfrm rot="5400000">
          <a:off x="4537766" y="608570"/>
          <a:ext cx="4136751" cy="413738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7092066"/>
            <a:satOff val="-307"/>
            <a:lumOff val="-13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D4665-03A6-437E-9FD4-741F43D46495}">
      <dsp:nvSpPr>
        <dsp:cNvPr id="0" name=""/>
        <dsp:cNvSpPr/>
      </dsp:nvSpPr>
      <dsp:spPr>
        <a:xfrm rot="16200000">
          <a:off x="8271032" y="608570"/>
          <a:ext cx="4136751" cy="413738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46FEC-CF23-4BAA-8465-296C2A77A093}">
      <dsp:nvSpPr>
        <dsp:cNvPr id="0" name=""/>
        <dsp:cNvSpPr/>
      </dsp:nvSpPr>
      <dsp:spPr>
        <a:xfrm>
          <a:off x="8653420" y="68910"/>
          <a:ext cx="3140909" cy="8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accent2">
                  <a:lumMod val="75000"/>
                </a:schemeClr>
              </a:solidFill>
            </a:rPr>
            <a:t>Objetivos de Aprendizagem e desenvolvimento</a:t>
          </a:r>
        </a:p>
      </dsp:txBody>
      <dsp:txXfrm>
        <a:off x="8653420" y="68910"/>
        <a:ext cx="3140909" cy="827615"/>
      </dsp:txXfrm>
    </dsp:sp>
    <dsp:sp modelId="{5CD0E730-2AD7-4AEF-9932-286B7992F257}">
      <dsp:nvSpPr>
        <dsp:cNvPr id="0" name=""/>
        <dsp:cNvSpPr/>
      </dsp:nvSpPr>
      <dsp:spPr>
        <a:xfrm>
          <a:off x="5778868" y="1933196"/>
          <a:ext cx="995885" cy="9958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Conhecimento</a:t>
          </a:r>
        </a:p>
      </dsp:txBody>
      <dsp:txXfrm>
        <a:off x="5911653" y="2107476"/>
        <a:ext cx="730315" cy="448148"/>
      </dsp:txXfrm>
    </dsp:sp>
    <dsp:sp modelId="{EBB3C822-D1C8-4038-BB01-B51DAF7DA15F}">
      <dsp:nvSpPr>
        <dsp:cNvPr id="0" name=""/>
        <dsp:cNvSpPr/>
      </dsp:nvSpPr>
      <dsp:spPr>
        <a:xfrm>
          <a:off x="6252795" y="2524892"/>
          <a:ext cx="995885" cy="995885"/>
        </a:xfrm>
        <a:prstGeom prst="ellipse">
          <a:avLst/>
        </a:prstGeom>
        <a:solidFill>
          <a:schemeClr val="accent5">
            <a:alpha val="50000"/>
            <a:hueOff val="1329762"/>
            <a:satOff val="-58"/>
            <a:lumOff val="-26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Práticas Sociais</a:t>
          </a:r>
        </a:p>
      </dsp:txBody>
      <dsp:txXfrm>
        <a:off x="6557369" y="2782162"/>
        <a:ext cx="597531" cy="547736"/>
      </dsp:txXfrm>
    </dsp:sp>
    <dsp:sp modelId="{E6834994-1F1E-460E-AEA6-DAF9FED5FE61}">
      <dsp:nvSpPr>
        <dsp:cNvPr id="0" name=""/>
        <dsp:cNvSpPr/>
      </dsp:nvSpPr>
      <dsp:spPr>
        <a:xfrm>
          <a:off x="5470620" y="2535936"/>
          <a:ext cx="995885" cy="995885"/>
        </a:xfrm>
        <a:prstGeom prst="ellipse">
          <a:avLst/>
        </a:prstGeom>
        <a:solidFill>
          <a:schemeClr val="accent5">
            <a:alpha val="50000"/>
            <a:hueOff val="2659525"/>
            <a:satOff val="-115"/>
            <a:lumOff val="-5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Múltiplas Linguagens</a:t>
          </a:r>
        </a:p>
      </dsp:txBody>
      <dsp:txXfrm>
        <a:off x="5564399" y="2793206"/>
        <a:ext cx="597531" cy="547736"/>
      </dsp:txXfrm>
    </dsp:sp>
    <dsp:sp modelId="{6BF2C750-6F77-42B5-AD2F-D10E4F1EABA0}">
      <dsp:nvSpPr>
        <dsp:cNvPr id="0" name=""/>
        <dsp:cNvSpPr/>
      </dsp:nvSpPr>
      <dsp:spPr>
        <a:xfrm>
          <a:off x="1465015" y="1987956"/>
          <a:ext cx="936555" cy="936577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Ético</a:t>
          </a:r>
        </a:p>
      </dsp:txBody>
      <dsp:txXfrm>
        <a:off x="1602170" y="2125115"/>
        <a:ext cx="662245" cy="662259"/>
      </dsp:txXfrm>
    </dsp:sp>
    <dsp:sp modelId="{E8182160-358F-4521-AD66-72B4DA8C6D19}">
      <dsp:nvSpPr>
        <dsp:cNvPr id="0" name=""/>
        <dsp:cNvSpPr/>
      </dsp:nvSpPr>
      <dsp:spPr>
        <a:xfrm>
          <a:off x="819343" y="2333390"/>
          <a:ext cx="643858" cy="64360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BEBDCD-57BF-47B9-9275-6210C4447905}">
      <dsp:nvSpPr>
        <dsp:cNvPr id="0" name=""/>
        <dsp:cNvSpPr/>
      </dsp:nvSpPr>
      <dsp:spPr>
        <a:xfrm>
          <a:off x="2721107" y="1495344"/>
          <a:ext cx="374636" cy="37439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CF1090-B59E-4BD5-ACF1-975DD5C55DCA}">
      <dsp:nvSpPr>
        <dsp:cNvPr id="0" name=""/>
        <dsp:cNvSpPr/>
      </dsp:nvSpPr>
      <dsp:spPr>
        <a:xfrm>
          <a:off x="2179520" y="2438323"/>
          <a:ext cx="872603" cy="87262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Estético</a:t>
          </a:r>
        </a:p>
      </dsp:txBody>
      <dsp:txXfrm>
        <a:off x="2307310" y="2566116"/>
        <a:ext cx="617023" cy="617037"/>
      </dsp:txXfrm>
    </dsp:sp>
    <dsp:sp modelId="{56C14B33-906C-40AD-9EA2-AC987B432742}">
      <dsp:nvSpPr>
        <dsp:cNvPr id="0" name=""/>
        <dsp:cNvSpPr/>
      </dsp:nvSpPr>
      <dsp:spPr>
        <a:xfrm>
          <a:off x="2718955" y="3411364"/>
          <a:ext cx="374636" cy="37439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5A3298-369F-4BB7-9E2C-F10468B9B5B3}">
      <dsp:nvSpPr>
        <dsp:cNvPr id="0" name=""/>
        <dsp:cNvSpPr/>
      </dsp:nvSpPr>
      <dsp:spPr>
        <a:xfrm>
          <a:off x="1456501" y="2648496"/>
          <a:ext cx="934025" cy="934047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Político</a:t>
          </a:r>
        </a:p>
      </dsp:txBody>
      <dsp:txXfrm>
        <a:off x="1593286" y="2785284"/>
        <a:ext cx="660455" cy="660471"/>
      </dsp:txXfrm>
    </dsp:sp>
    <dsp:sp modelId="{1DF9669D-321A-4ACC-88A0-9905B3FA6FD5}">
      <dsp:nvSpPr>
        <dsp:cNvPr id="0" name=""/>
        <dsp:cNvSpPr/>
      </dsp:nvSpPr>
      <dsp:spPr>
        <a:xfrm>
          <a:off x="8925740" y="1463914"/>
          <a:ext cx="2416084" cy="241564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/>
        </a:p>
      </dsp:txBody>
      <dsp:txXfrm>
        <a:off x="9279567" y="1817677"/>
        <a:ext cx="1708430" cy="1708121"/>
      </dsp:txXfrm>
    </dsp:sp>
    <dsp:sp modelId="{4E94F14B-5A34-430C-A3DC-22800041B669}">
      <dsp:nvSpPr>
        <dsp:cNvPr id="0" name=""/>
        <dsp:cNvSpPr/>
      </dsp:nvSpPr>
      <dsp:spPr>
        <a:xfrm>
          <a:off x="544630" y="68910"/>
          <a:ext cx="3140909" cy="8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rgbClr val="0070C0"/>
              </a:solidFill>
            </a:rPr>
            <a:t>Direitos de Aprendizagem</a:t>
          </a:r>
        </a:p>
      </dsp:txBody>
      <dsp:txXfrm>
        <a:off x="544630" y="68910"/>
        <a:ext cx="3140909" cy="827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7D061-B086-4783-8FBF-AA9012B84D45}">
      <dsp:nvSpPr>
        <dsp:cNvPr id="0" name=""/>
        <dsp:cNvSpPr/>
      </dsp:nvSpPr>
      <dsp:spPr>
        <a:xfrm>
          <a:off x="2224220" y="109005"/>
          <a:ext cx="834268" cy="83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000" b="1" kern="1200" dirty="0"/>
            <a:t>O EU, O OUTRO, O NÓS</a:t>
          </a:r>
          <a:endParaRPr lang="pt-BR" sz="1000" kern="1200" dirty="0"/>
        </a:p>
      </dsp:txBody>
      <dsp:txXfrm>
        <a:off x="2224220" y="109005"/>
        <a:ext cx="834268" cy="834268"/>
      </dsp:txXfrm>
    </dsp:sp>
    <dsp:sp modelId="{BD231FA4-2E1C-4594-9516-0FFA779C35D1}">
      <dsp:nvSpPr>
        <dsp:cNvPr id="0" name=""/>
        <dsp:cNvSpPr/>
      </dsp:nvSpPr>
      <dsp:spPr>
        <a:xfrm>
          <a:off x="258839" y="84523"/>
          <a:ext cx="3131538" cy="3131538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BBAF-D85A-457A-9B3C-C7C0B383330F}">
      <dsp:nvSpPr>
        <dsp:cNvPr id="0" name=""/>
        <dsp:cNvSpPr/>
      </dsp:nvSpPr>
      <dsp:spPr>
        <a:xfrm>
          <a:off x="2728996" y="1662547"/>
          <a:ext cx="834268" cy="83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000" b="1" kern="1200" dirty="0"/>
            <a:t>CORPO, GESTOS E MOVIMENTOS</a:t>
          </a:r>
          <a:endParaRPr lang="pt-BR" sz="1000" kern="1200" dirty="0"/>
        </a:p>
      </dsp:txBody>
      <dsp:txXfrm>
        <a:off x="2728996" y="1662547"/>
        <a:ext cx="834268" cy="834268"/>
      </dsp:txXfrm>
    </dsp:sp>
    <dsp:sp modelId="{4AA9B345-3F19-4FBB-94D2-D5E7B2BF9B4C}">
      <dsp:nvSpPr>
        <dsp:cNvPr id="0" name=""/>
        <dsp:cNvSpPr/>
      </dsp:nvSpPr>
      <dsp:spPr>
        <a:xfrm>
          <a:off x="258839" y="84523"/>
          <a:ext cx="3131538" cy="3131538"/>
        </a:xfrm>
        <a:prstGeom prst="circularArrow">
          <a:avLst>
            <a:gd name="adj1" fmla="val 5195"/>
            <a:gd name="adj2" fmla="val 335535"/>
            <a:gd name="adj3" fmla="val 3699607"/>
            <a:gd name="adj4" fmla="val 2251966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24D7-2C4C-4936-8823-BEF1F6FA5F65}">
      <dsp:nvSpPr>
        <dsp:cNvPr id="0" name=""/>
        <dsp:cNvSpPr/>
      </dsp:nvSpPr>
      <dsp:spPr>
        <a:xfrm>
          <a:off x="1287315" y="2537848"/>
          <a:ext cx="1074587" cy="100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000" b="1" kern="1200"/>
            <a:t>ESCUTA, FALA, PENSAMENTO E IMAGINAÇÃO</a:t>
          </a:r>
          <a:endParaRPr lang="pt-BR" sz="1000" kern="1200" dirty="0"/>
        </a:p>
      </dsp:txBody>
      <dsp:txXfrm>
        <a:off x="1287315" y="2537848"/>
        <a:ext cx="1074587" cy="1003950"/>
      </dsp:txXfrm>
    </dsp:sp>
    <dsp:sp modelId="{4CDB0207-05B5-4B3E-BB14-C24874C6D320}">
      <dsp:nvSpPr>
        <dsp:cNvPr id="0" name=""/>
        <dsp:cNvSpPr/>
      </dsp:nvSpPr>
      <dsp:spPr>
        <a:xfrm>
          <a:off x="258839" y="84523"/>
          <a:ext cx="3131538" cy="3131538"/>
        </a:xfrm>
        <a:prstGeom prst="circularArrow">
          <a:avLst>
            <a:gd name="adj1" fmla="val 5195"/>
            <a:gd name="adj2" fmla="val 335535"/>
            <a:gd name="adj3" fmla="val 8212500"/>
            <a:gd name="adj4" fmla="val 676485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0378-FD63-463A-9637-B4C40352BBA2}">
      <dsp:nvSpPr>
        <dsp:cNvPr id="0" name=""/>
        <dsp:cNvSpPr/>
      </dsp:nvSpPr>
      <dsp:spPr>
        <a:xfrm>
          <a:off x="-83465" y="1662547"/>
          <a:ext cx="1173106" cy="83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000" b="1" kern="1200"/>
            <a:t>TRAÇOS, SONS, CORES E IMAGENS</a:t>
          </a:r>
          <a:endParaRPr lang="pt-BR" sz="1000" kern="1200" dirty="0"/>
        </a:p>
      </dsp:txBody>
      <dsp:txXfrm>
        <a:off x="-83465" y="1662547"/>
        <a:ext cx="1173106" cy="834268"/>
      </dsp:txXfrm>
    </dsp:sp>
    <dsp:sp modelId="{6243AF35-E8AA-4AA1-8679-7286210CC771}">
      <dsp:nvSpPr>
        <dsp:cNvPr id="0" name=""/>
        <dsp:cNvSpPr/>
      </dsp:nvSpPr>
      <dsp:spPr>
        <a:xfrm>
          <a:off x="257417" y="160815"/>
          <a:ext cx="3131538" cy="3131538"/>
        </a:xfrm>
        <a:prstGeom prst="circularArrow">
          <a:avLst>
            <a:gd name="adj1" fmla="val 5195"/>
            <a:gd name="adj2" fmla="val 335535"/>
            <a:gd name="adj3" fmla="val 12384756"/>
            <a:gd name="adj4" fmla="val 10958486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DFE7-241D-481E-ABAE-D5827533871A}">
      <dsp:nvSpPr>
        <dsp:cNvPr id="0" name=""/>
        <dsp:cNvSpPr/>
      </dsp:nvSpPr>
      <dsp:spPr>
        <a:xfrm>
          <a:off x="417206" y="155877"/>
          <a:ext cx="1181323" cy="83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000" b="1" kern="1200"/>
            <a:t>ESPAÇOS, TEMPOS, QUANTIDADES, RELAÇÕES E TRANSFORMAÇÕES</a:t>
          </a:r>
          <a:endParaRPr lang="pt-BR" sz="1000" kern="1200" dirty="0"/>
        </a:p>
      </dsp:txBody>
      <dsp:txXfrm>
        <a:off x="417206" y="155877"/>
        <a:ext cx="1181323" cy="834268"/>
      </dsp:txXfrm>
    </dsp:sp>
    <dsp:sp modelId="{DEA41B56-7E3F-4ABE-BF29-22728C6D4664}">
      <dsp:nvSpPr>
        <dsp:cNvPr id="0" name=""/>
        <dsp:cNvSpPr/>
      </dsp:nvSpPr>
      <dsp:spPr>
        <a:xfrm>
          <a:off x="341232" y="106531"/>
          <a:ext cx="3131538" cy="3131538"/>
        </a:xfrm>
        <a:prstGeom prst="circularArrow">
          <a:avLst>
            <a:gd name="adj1" fmla="val 5195"/>
            <a:gd name="adj2" fmla="val 335535"/>
            <a:gd name="adj3" fmla="val 16656257"/>
            <a:gd name="adj4" fmla="val 1543041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568D-2E9E-4814-AEE5-DF07AC6149DB}">
      <dsp:nvSpPr>
        <dsp:cNvPr id="0" name=""/>
        <dsp:cNvSpPr/>
      </dsp:nvSpPr>
      <dsp:spPr>
        <a:xfrm>
          <a:off x="1122094" y="154488"/>
          <a:ext cx="1941875" cy="19421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72EFC-39E4-42CF-8DA0-E7448F1C0CF3}">
      <dsp:nvSpPr>
        <dsp:cNvPr id="0" name=""/>
        <dsp:cNvSpPr/>
      </dsp:nvSpPr>
      <dsp:spPr>
        <a:xfrm>
          <a:off x="1551312" y="855671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Bebês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Zero – 18m</a:t>
          </a:r>
        </a:p>
      </dsp:txBody>
      <dsp:txXfrm>
        <a:off x="1551312" y="855671"/>
        <a:ext cx="1079062" cy="539402"/>
      </dsp:txXfrm>
    </dsp:sp>
    <dsp:sp modelId="{4BB030D7-142A-4F46-B98B-58BF7187BAC8}">
      <dsp:nvSpPr>
        <dsp:cNvPr id="0" name=""/>
        <dsp:cNvSpPr/>
      </dsp:nvSpPr>
      <dsp:spPr>
        <a:xfrm>
          <a:off x="582745" y="1270409"/>
          <a:ext cx="1941875" cy="19421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583D-E1A8-4BA2-8DCB-1521623FB69C}">
      <dsp:nvSpPr>
        <dsp:cNvPr id="0" name=""/>
        <dsp:cNvSpPr/>
      </dsp:nvSpPr>
      <dsp:spPr>
        <a:xfrm>
          <a:off x="1014151" y="1978047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Crianças bem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19 m – 3a 11m</a:t>
          </a:r>
        </a:p>
      </dsp:txBody>
      <dsp:txXfrm>
        <a:off x="1014151" y="1978047"/>
        <a:ext cx="1079062" cy="539402"/>
      </dsp:txXfrm>
    </dsp:sp>
    <dsp:sp modelId="{D88A19E5-2480-4C46-9FA1-3C42AE613E4A}">
      <dsp:nvSpPr>
        <dsp:cNvPr id="0" name=""/>
        <dsp:cNvSpPr/>
      </dsp:nvSpPr>
      <dsp:spPr>
        <a:xfrm>
          <a:off x="1260304" y="2519870"/>
          <a:ext cx="1668372" cy="16690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B3D4E-F566-4BF5-85E4-751A19315C2B}">
      <dsp:nvSpPr>
        <dsp:cNvPr id="0" name=""/>
        <dsp:cNvSpPr/>
      </dsp:nvSpPr>
      <dsp:spPr>
        <a:xfrm>
          <a:off x="1553865" y="3102037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Crianças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4a – 5a 11m</a:t>
          </a:r>
        </a:p>
      </dsp:txBody>
      <dsp:txXfrm>
        <a:off x="1553865" y="3102037"/>
        <a:ext cx="1079062" cy="539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7D061-B086-4783-8FBF-AA9012B84D45}">
      <dsp:nvSpPr>
        <dsp:cNvPr id="0" name=""/>
        <dsp:cNvSpPr/>
      </dsp:nvSpPr>
      <dsp:spPr>
        <a:xfrm>
          <a:off x="4032644" y="-32520"/>
          <a:ext cx="1442169" cy="14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b="1" kern="1200" dirty="0">
              <a:solidFill>
                <a:schemeClr val="accent3">
                  <a:lumMod val="20000"/>
                  <a:lumOff val="80000"/>
                </a:schemeClr>
              </a:solidFill>
            </a:rPr>
            <a:t>O EU, O OUTRO, O NÓS</a:t>
          </a:r>
          <a:endParaRPr lang="pt-BR" sz="18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032644" y="-32520"/>
        <a:ext cx="1442169" cy="1442169"/>
      </dsp:txXfrm>
    </dsp:sp>
    <dsp:sp modelId="{BD231FA4-2E1C-4594-9516-0FFA779C35D1}">
      <dsp:nvSpPr>
        <dsp:cNvPr id="0" name=""/>
        <dsp:cNvSpPr/>
      </dsp:nvSpPr>
      <dsp:spPr>
        <a:xfrm>
          <a:off x="638077" y="-74490"/>
          <a:ext cx="5409704" cy="5409704"/>
        </a:xfrm>
        <a:prstGeom prst="circularArrow">
          <a:avLst>
            <a:gd name="adj1" fmla="val 5198"/>
            <a:gd name="adj2" fmla="val 335792"/>
            <a:gd name="adj3" fmla="val 21293737"/>
            <a:gd name="adj4" fmla="val 19765805"/>
            <a:gd name="adj5" fmla="val 606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BBAF-D85A-457A-9B3C-C7C0B383330F}">
      <dsp:nvSpPr>
        <dsp:cNvPr id="0" name=""/>
        <dsp:cNvSpPr/>
      </dsp:nvSpPr>
      <dsp:spPr>
        <a:xfrm>
          <a:off x="4904565" y="2650978"/>
          <a:ext cx="1442169" cy="14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CORPO, GESTOS E MOVIMENTOS</a:t>
          </a:r>
          <a:endParaRPr lang="pt-BR" sz="18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904565" y="2650978"/>
        <a:ext cx="1442169" cy="1442169"/>
      </dsp:txXfrm>
    </dsp:sp>
    <dsp:sp modelId="{4AA9B345-3F19-4FBB-94D2-D5E7B2BF9B4C}">
      <dsp:nvSpPr>
        <dsp:cNvPr id="0" name=""/>
        <dsp:cNvSpPr/>
      </dsp:nvSpPr>
      <dsp:spPr>
        <a:xfrm>
          <a:off x="638077" y="-74490"/>
          <a:ext cx="5409704" cy="5409704"/>
        </a:xfrm>
        <a:prstGeom prst="circularArrow">
          <a:avLst>
            <a:gd name="adj1" fmla="val 5198"/>
            <a:gd name="adj2" fmla="val 335792"/>
            <a:gd name="adj3" fmla="val 3698247"/>
            <a:gd name="adj4" fmla="val 2252961"/>
            <a:gd name="adj5" fmla="val 606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24D7-2C4C-4936-8823-BEF1F6FA5F65}">
      <dsp:nvSpPr>
        <dsp:cNvPr id="0" name=""/>
        <dsp:cNvSpPr/>
      </dsp:nvSpPr>
      <dsp:spPr>
        <a:xfrm>
          <a:off x="2414130" y="4162810"/>
          <a:ext cx="1857600" cy="173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ESCUTA, FALA, PENSAMENTO E IMAGINAÇÃO</a:t>
          </a:r>
          <a:endParaRPr lang="pt-BR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414130" y="4162810"/>
        <a:ext cx="1857600" cy="1735491"/>
      </dsp:txXfrm>
    </dsp:sp>
    <dsp:sp modelId="{4CDB0207-05B5-4B3E-BB14-C24874C6D320}">
      <dsp:nvSpPr>
        <dsp:cNvPr id="0" name=""/>
        <dsp:cNvSpPr/>
      </dsp:nvSpPr>
      <dsp:spPr>
        <a:xfrm>
          <a:off x="638077" y="-74490"/>
          <a:ext cx="5409704" cy="5409704"/>
        </a:xfrm>
        <a:prstGeom prst="circularArrow">
          <a:avLst>
            <a:gd name="adj1" fmla="val 5198"/>
            <a:gd name="adj2" fmla="val 335792"/>
            <a:gd name="adj3" fmla="val 8211247"/>
            <a:gd name="adj4" fmla="val 6765961"/>
            <a:gd name="adj5" fmla="val 606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0378-FD63-463A-9637-B4C40352BBA2}">
      <dsp:nvSpPr>
        <dsp:cNvPr id="0" name=""/>
        <dsp:cNvSpPr/>
      </dsp:nvSpPr>
      <dsp:spPr>
        <a:xfrm>
          <a:off x="46256" y="2650978"/>
          <a:ext cx="2027906" cy="14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b="1" kern="1200" dirty="0">
              <a:solidFill>
                <a:srgbClr val="92D050"/>
              </a:solidFill>
            </a:rPr>
            <a:t>TRAÇOS, SONS, CORES E IMAGEN</a:t>
          </a:r>
          <a:r>
            <a:rPr lang="pt-BR" altLang="pt-BR" sz="1800" b="1" kern="1200" dirty="0">
              <a:solidFill>
                <a:srgbClr val="92D050"/>
              </a:solidFill>
            </a:rPr>
            <a:t>S</a:t>
          </a:r>
          <a:endParaRPr lang="pt-BR" sz="1800" kern="1200" dirty="0">
            <a:solidFill>
              <a:srgbClr val="92D050"/>
            </a:solidFill>
          </a:endParaRPr>
        </a:p>
      </dsp:txBody>
      <dsp:txXfrm>
        <a:off x="46256" y="2650978"/>
        <a:ext cx="2027906" cy="1442169"/>
      </dsp:txXfrm>
    </dsp:sp>
    <dsp:sp modelId="{6243AF35-E8AA-4AA1-8679-7286210CC771}">
      <dsp:nvSpPr>
        <dsp:cNvPr id="0" name=""/>
        <dsp:cNvSpPr/>
      </dsp:nvSpPr>
      <dsp:spPr>
        <a:xfrm>
          <a:off x="635585" y="57405"/>
          <a:ext cx="5409704" cy="5409704"/>
        </a:xfrm>
        <a:prstGeom prst="circularArrow">
          <a:avLst>
            <a:gd name="adj1" fmla="val 5198"/>
            <a:gd name="adj2" fmla="val 335792"/>
            <a:gd name="adj3" fmla="val 12383762"/>
            <a:gd name="adj4" fmla="val 10959441"/>
            <a:gd name="adj5" fmla="val 606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DFE7-241D-481E-ABAE-D5827533871A}">
      <dsp:nvSpPr>
        <dsp:cNvPr id="0" name=""/>
        <dsp:cNvSpPr/>
      </dsp:nvSpPr>
      <dsp:spPr>
        <a:xfrm>
          <a:off x="911083" y="48444"/>
          <a:ext cx="2042111" cy="144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ESPAÇOS, TEMPOS, QUANTIDADES, RELAÇÕES E TRANSFORMAÇÕES</a:t>
          </a:r>
          <a:endParaRPr lang="pt-BR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911083" y="48444"/>
        <a:ext cx="2042111" cy="1442169"/>
      </dsp:txXfrm>
    </dsp:sp>
    <dsp:sp modelId="{DEA41B56-7E3F-4ABE-BF29-22728C6D4664}">
      <dsp:nvSpPr>
        <dsp:cNvPr id="0" name=""/>
        <dsp:cNvSpPr/>
      </dsp:nvSpPr>
      <dsp:spPr>
        <a:xfrm>
          <a:off x="780574" y="-36470"/>
          <a:ext cx="5409704" cy="5409704"/>
        </a:xfrm>
        <a:prstGeom prst="circularArrow">
          <a:avLst>
            <a:gd name="adj1" fmla="val 5198"/>
            <a:gd name="adj2" fmla="val 335792"/>
            <a:gd name="adj3" fmla="val 16654930"/>
            <a:gd name="adj4" fmla="val 15431305"/>
            <a:gd name="adj5" fmla="val 606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568D-2E9E-4814-AEE5-DF07AC6149DB}">
      <dsp:nvSpPr>
        <dsp:cNvPr id="0" name=""/>
        <dsp:cNvSpPr/>
      </dsp:nvSpPr>
      <dsp:spPr>
        <a:xfrm>
          <a:off x="1122094" y="154488"/>
          <a:ext cx="1941875" cy="19421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72EFC-39E4-42CF-8DA0-E7448F1C0CF3}">
      <dsp:nvSpPr>
        <dsp:cNvPr id="0" name=""/>
        <dsp:cNvSpPr/>
      </dsp:nvSpPr>
      <dsp:spPr>
        <a:xfrm>
          <a:off x="1551312" y="855671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Bebês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Zero – 18m</a:t>
          </a:r>
        </a:p>
      </dsp:txBody>
      <dsp:txXfrm>
        <a:off x="1551312" y="855671"/>
        <a:ext cx="1079062" cy="539402"/>
      </dsp:txXfrm>
    </dsp:sp>
    <dsp:sp modelId="{4BB030D7-142A-4F46-B98B-58BF7187BAC8}">
      <dsp:nvSpPr>
        <dsp:cNvPr id="0" name=""/>
        <dsp:cNvSpPr/>
      </dsp:nvSpPr>
      <dsp:spPr>
        <a:xfrm>
          <a:off x="582745" y="1270409"/>
          <a:ext cx="1941875" cy="19421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583D-E1A8-4BA2-8DCB-1521623FB69C}">
      <dsp:nvSpPr>
        <dsp:cNvPr id="0" name=""/>
        <dsp:cNvSpPr/>
      </dsp:nvSpPr>
      <dsp:spPr>
        <a:xfrm>
          <a:off x="1014151" y="1978047"/>
          <a:ext cx="1079062" cy="539402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Crianças bem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19 m – 3a 11m</a:t>
          </a:r>
        </a:p>
      </dsp:txBody>
      <dsp:txXfrm>
        <a:off x="1014151" y="1978047"/>
        <a:ext cx="1079062" cy="539402"/>
      </dsp:txXfrm>
    </dsp:sp>
    <dsp:sp modelId="{D88A19E5-2480-4C46-9FA1-3C42AE613E4A}">
      <dsp:nvSpPr>
        <dsp:cNvPr id="0" name=""/>
        <dsp:cNvSpPr/>
      </dsp:nvSpPr>
      <dsp:spPr>
        <a:xfrm>
          <a:off x="1260304" y="2519870"/>
          <a:ext cx="1668372" cy="16690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B3D4E-F566-4BF5-85E4-751A19315C2B}">
      <dsp:nvSpPr>
        <dsp:cNvPr id="0" name=""/>
        <dsp:cNvSpPr/>
      </dsp:nvSpPr>
      <dsp:spPr>
        <a:xfrm>
          <a:off x="1553865" y="3102037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Crianças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4a – 5a 11m</a:t>
          </a:r>
        </a:p>
      </dsp:txBody>
      <dsp:txXfrm>
        <a:off x="1553865" y="3102037"/>
        <a:ext cx="1079062" cy="539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568D-2E9E-4814-AEE5-DF07AC6149DB}">
      <dsp:nvSpPr>
        <dsp:cNvPr id="0" name=""/>
        <dsp:cNvSpPr/>
      </dsp:nvSpPr>
      <dsp:spPr>
        <a:xfrm>
          <a:off x="1122094" y="154488"/>
          <a:ext cx="1941875" cy="19421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72EFC-39E4-42CF-8DA0-E7448F1C0CF3}">
      <dsp:nvSpPr>
        <dsp:cNvPr id="0" name=""/>
        <dsp:cNvSpPr/>
      </dsp:nvSpPr>
      <dsp:spPr>
        <a:xfrm>
          <a:off x="1551312" y="855671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Bebês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Zero – 18m</a:t>
          </a:r>
        </a:p>
      </dsp:txBody>
      <dsp:txXfrm>
        <a:off x="1551312" y="855671"/>
        <a:ext cx="1079062" cy="539402"/>
      </dsp:txXfrm>
    </dsp:sp>
    <dsp:sp modelId="{4BB030D7-142A-4F46-B98B-58BF7187BAC8}">
      <dsp:nvSpPr>
        <dsp:cNvPr id="0" name=""/>
        <dsp:cNvSpPr/>
      </dsp:nvSpPr>
      <dsp:spPr>
        <a:xfrm>
          <a:off x="582745" y="1270409"/>
          <a:ext cx="1941875" cy="19421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583D-E1A8-4BA2-8DCB-1521623FB69C}">
      <dsp:nvSpPr>
        <dsp:cNvPr id="0" name=""/>
        <dsp:cNvSpPr/>
      </dsp:nvSpPr>
      <dsp:spPr>
        <a:xfrm>
          <a:off x="1014151" y="1978047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Crianças bem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19 m – 3a 11m</a:t>
          </a:r>
        </a:p>
      </dsp:txBody>
      <dsp:txXfrm>
        <a:off x="1014151" y="1978047"/>
        <a:ext cx="1079062" cy="539402"/>
      </dsp:txXfrm>
    </dsp:sp>
    <dsp:sp modelId="{D88A19E5-2480-4C46-9FA1-3C42AE613E4A}">
      <dsp:nvSpPr>
        <dsp:cNvPr id="0" name=""/>
        <dsp:cNvSpPr/>
      </dsp:nvSpPr>
      <dsp:spPr>
        <a:xfrm>
          <a:off x="1260304" y="2519870"/>
          <a:ext cx="1668372" cy="16690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B3D4E-F566-4BF5-85E4-751A19315C2B}">
      <dsp:nvSpPr>
        <dsp:cNvPr id="0" name=""/>
        <dsp:cNvSpPr/>
      </dsp:nvSpPr>
      <dsp:spPr>
        <a:xfrm>
          <a:off x="1553865" y="3102037"/>
          <a:ext cx="1079062" cy="5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bg1"/>
              </a:solidFill>
            </a:rPr>
            <a:t>Crianças pequenas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bg1"/>
              </a:solidFill>
            </a:rPr>
            <a:t>4a – 5a 11m</a:t>
          </a:r>
        </a:p>
      </dsp:txBody>
      <dsp:txXfrm>
        <a:off x="1553865" y="3102037"/>
        <a:ext cx="1079062" cy="539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2A419-088B-4658-8705-531D3BFB39DD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750CA8-4A03-4A26-ABFA-C5FDFBAEC4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2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D047-4105-450F-BA50-60BB927CF988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13C5-5816-4DBB-A9BB-79D2F9B9EE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08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13C5-5816-4DBB-A9BB-79D2F9B9EE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7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13C5-5816-4DBB-A9BB-79D2F9B9EE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7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66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11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8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1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9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2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8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0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8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8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6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9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1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36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5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1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47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D3EB-7A10-47D2-9121-8E1DE66E6593}" type="datetimeFigureOut">
              <a:rPr lang="pt-BR" smtClean="0"/>
              <a:t>28/06/2017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338B-70B3-4C77-B4B2-6808753F7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59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D3EB-7A10-47D2-9121-8E1DE66E659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338B-70B3-4C77-B4B2-6808753F763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Constituicao.htm#art208i.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tempodecreche1.hospedagemdesites.ws/wp-content/uploads/2015/11/BN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930" r="5170" b="4151"/>
          <a:stretch/>
        </p:blipFill>
        <p:spPr bwMode="auto">
          <a:xfrm rot="1235232">
            <a:off x="8382000" y="585409"/>
            <a:ext cx="3036384" cy="43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84300" y="2367171"/>
            <a:ext cx="647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b="1" dirty="0">
                <a:solidFill>
                  <a:srgbClr val="FFFF00"/>
                </a:solidFill>
              </a:rPr>
              <a:t>BASE</a:t>
            </a:r>
            <a:r>
              <a:rPr lang="pt-BR" sz="4400" b="1" dirty="0">
                <a:solidFill>
                  <a:prstClr val="black"/>
                </a:solidFill>
              </a:rPr>
              <a:t> </a:t>
            </a:r>
            <a:r>
              <a:rPr lang="pt-BR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NACIONAL</a:t>
            </a:r>
            <a:endParaRPr lang="pt-BR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pt-BR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COMUM</a:t>
            </a:r>
            <a:r>
              <a:rPr lang="pt-BR" sz="4400" b="1" dirty="0">
                <a:solidFill>
                  <a:prstClr val="black"/>
                </a:solidFill>
              </a:rPr>
              <a:t> </a:t>
            </a:r>
            <a:r>
              <a:rPr lang="pt-BR" sz="4400" b="1" dirty="0">
                <a:solidFill>
                  <a:srgbClr val="FFFF00"/>
                </a:solidFill>
              </a:rPr>
              <a:t>CURRICULAR</a:t>
            </a:r>
            <a:r>
              <a:rPr lang="pt-BR" sz="4400" b="1" dirty="0">
                <a:solidFill>
                  <a:srgbClr val="FF9900"/>
                </a:solidFill>
              </a:rPr>
              <a:t> </a:t>
            </a:r>
            <a:r>
              <a:rPr lang="pt-BR" sz="4400" b="1" dirty="0">
                <a:solidFill>
                  <a:srgbClr val="FFC000"/>
                </a:solidFill>
              </a:rPr>
              <a:t>DA EDUCAÇÃO INFANTIL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352800" y="5313571"/>
            <a:ext cx="6451600" cy="876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Angela Rabelo Barreto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Belo Horizonte, junho de 2017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96334" y="419100"/>
            <a:ext cx="7482416" cy="5561013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FF00"/>
                </a:solidFill>
              </a:rPr>
              <a:t>2009 </a:t>
            </a:r>
            <a:endParaRPr lang="pt-BR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FFFF00"/>
                </a:solidFill>
              </a:rPr>
              <a:t>DIRETRIZES </a:t>
            </a:r>
            <a:r>
              <a:rPr lang="pt-BR" sz="3600" b="1" dirty="0">
                <a:solidFill>
                  <a:srgbClr val="FFFF00"/>
                </a:solidFill>
              </a:rPr>
              <a:t>CURRICULARES NACIONAIS DA EDUCAÇÃO INFANTIL (DCNEI 2009</a:t>
            </a:r>
            <a:r>
              <a:rPr lang="pt-BR" sz="3600" b="1" dirty="0" smtClean="0">
                <a:solidFill>
                  <a:srgbClr val="FFFF00"/>
                </a:solidFill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rgbClr val="FFFF00"/>
                </a:solidFill>
              </a:rPr>
              <a:t>Resolução </a:t>
            </a:r>
            <a:r>
              <a:rPr lang="pt-BR" sz="3200" b="1" dirty="0">
                <a:solidFill>
                  <a:srgbClr val="FFFF00"/>
                </a:solidFill>
              </a:rPr>
              <a:t>CNE/CEB número </a:t>
            </a:r>
            <a:r>
              <a:rPr lang="pt-BR" sz="3200" b="1" dirty="0" smtClean="0">
                <a:solidFill>
                  <a:srgbClr val="FFFF00"/>
                </a:solidFill>
              </a:rPr>
              <a:t>05/2009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rgbClr val="FFFF00"/>
                </a:solidFill>
              </a:rPr>
              <a:t>Parecer </a:t>
            </a:r>
            <a:r>
              <a:rPr lang="pt-BR" sz="3200" b="1" dirty="0">
                <a:solidFill>
                  <a:srgbClr val="FFFF00"/>
                </a:solidFill>
              </a:rPr>
              <a:t>CNE/CEB número </a:t>
            </a:r>
            <a:r>
              <a:rPr lang="pt-BR" sz="3200" b="1" dirty="0" smtClean="0">
                <a:solidFill>
                  <a:srgbClr val="FFFF00"/>
                </a:solidFill>
              </a:rPr>
              <a:t>20/2009 </a:t>
            </a:r>
            <a:endParaRPr lang="pt-BR" sz="32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6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600" dirty="0" smtClean="0"/>
          </a:p>
        </p:txBody>
      </p:sp>
      <p:pic>
        <p:nvPicPr>
          <p:cNvPr id="7" name="Picture 2" descr="http://image.slidesharecdn.com/diretrizescurricularesei2012-131130174230-phpapp02/95/diretrizes-curriculares-educao-infantil-2012-1-638.jpg?cb=1385833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049">
            <a:off x="7747097" y="986124"/>
            <a:ext cx="3613895" cy="53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2895589" y="-58289"/>
            <a:ext cx="0" cy="721360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989945" y="439054"/>
            <a:ext cx="7754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endParaRPr lang="pt-BR" sz="48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r>
              <a:rPr lang="pt-BR" sz="48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 </a:t>
            </a:r>
            <a:r>
              <a:rPr lang="pt-BR" sz="48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EDUCAÇÃO INFANTIL NA </a:t>
            </a:r>
            <a:r>
              <a:rPr lang="pt-BR" sz="48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BASE NACIONAL COMUM CURRICULAR </a:t>
            </a:r>
            <a:endParaRPr lang="pt-BR" sz="48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http://image.slidesharecdn.com/diretrizescurricularesei2012-131130174230-phpapp02/95/diretrizes-curriculares-educao-infantil-2012-1-638.jpg?cb=1385833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" y="231858"/>
            <a:ext cx="2099446" cy="30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1248840" y="5116287"/>
            <a:ext cx="850476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210603" y="3328376"/>
            <a:ext cx="0" cy="1787911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99117" y="5239890"/>
            <a:ext cx="260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A BNC da Educação Infantil deriva das DCNEI</a:t>
            </a:r>
          </a:p>
        </p:txBody>
      </p:sp>
    </p:spTree>
    <p:extLst>
      <p:ext uri="{BB962C8B-B14F-4D97-AF65-F5344CB8AC3E}">
        <p14:creationId xmlns:p14="http://schemas.microsoft.com/office/powerpoint/2010/main" val="10772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2801235" y="-135628"/>
            <a:ext cx="0" cy="721360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895590" y="1780116"/>
            <a:ext cx="8657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i="1" dirty="0" smtClean="0">
                <a:solidFill>
                  <a:schemeClr val="accent6">
                    <a:lumMod val="50000"/>
                  </a:schemeClr>
                </a:solidFill>
              </a:rPr>
              <a:t>Sublinhar as concepções de criança e currículo já expressas nas DNCEI.</a:t>
            </a:r>
          </a:p>
          <a:p>
            <a:pPr algn="just"/>
            <a:endParaRPr lang="pt-BR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altLang="x-none" sz="3200" i="1" dirty="0" smtClean="0">
                <a:solidFill>
                  <a:schemeClr val="accent6">
                    <a:lumMod val="50000"/>
                  </a:schemeClr>
                </a:solidFill>
              </a:rPr>
              <a:t>Consolidar da identidade da Educação Infantil.</a:t>
            </a:r>
          </a:p>
          <a:p>
            <a:pPr algn="just"/>
            <a:endParaRPr lang="pt-BR" altLang="x-none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altLang="x-none" sz="3200" i="1" dirty="0" smtClean="0">
                <a:solidFill>
                  <a:schemeClr val="accent6">
                    <a:lumMod val="50000"/>
                  </a:schemeClr>
                </a:solidFill>
              </a:rPr>
              <a:t>Oportunidade para enfrentar desigualdades educacionais no que se refere ao acesso a bens culturais e vivência da infância.</a:t>
            </a:r>
            <a:endParaRPr lang="pt-BR" altLang="x-none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89944" y="439054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POR QUE SIM:</a:t>
            </a:r>
            <a:endParaRPr lang="pt-BR" sz="48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http://image.slidesharecdn.com/diretrizescurricularesei2012-131130174230-phpapp02/95/diretrizes-curriculares-educao-infantil-2012-1-638.jpg?cb=1385833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" y="231858"/>
            <a:ext cx="2099446" cy="30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99117" y="5239890"/>
            <a:ext cx="260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A BNC da Educação Infantil deriva das DCNEI</a:t>
            </a:r>
          </a:p>
        </p:txBody>
      </p:sp>
    </p:spTree>
    <p:extLst>
      <p:ext uri="{BB962C8B-B14F-4D97-AF65-F5344CB8AC3E}">
        <p14:creationId xmlns:p14="http://schemas.microsoft.com/office/powerpoint/2010/main" val="1573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136741" y="-58289"/>
            <a:ext cx="0" cy="721360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48344" y="203198"/>
            <a:ext cx="85634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As DCNEI afirmam os objetivos da educação infantil de garantir o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</a:rPr>
              <a:t>direito das crianças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endParaRPr lang="pt-BR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ao acesso a processos de apropriação, renovação e articulação de saberes e conhecimentos;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à proteção, à saúde, à liberdade, à confiança, ao respeito, à dignidade, à brincadeira, à convivência e à interação com outros meninos e meninas (Art. 8º das DCNEI</a:t>
            </a:r>
            <a:r>
              <a:rPr lang="pt-BR" sz="28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pt-BR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endParaRPr lang="pt-BR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A concepção de educação de crianças explicitado nas DCNEI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</a:rPr>
              <a:t>rompe com dois modos 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de educação: 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o assistencialista, 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escolarizante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9303658" y="203198"/>
            <a:ext cx="27105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Em função dos princípios apresentados, e na tarefa de garantir às crianças seu </a:t>
            </a:r>
            <a:r>
              <a:rPr lang="pt-BR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direito de viver a infância e se desenvolver</a:t>
            </a:r>
            <a:r>
              <a:rPr lang="pt-BR" dirty="0">
                <a:latin typeface="Arial Narrow" panose="020B0606020202030204" pitchFamily="34" charset="0"/>
              </a:rPr>
              <a:t>, as experiências no espaço de Educação Infantil devem possibilitar o encontro pela criança de explicações sobre o que ocorre à sua volta e consigo mesma enquanto desenvolvem formas de agir, sentir e pensar.</a:t>
            </a:r>
          </a:p>
          <a:p>
            <a:r>
              <a:rPr lang="pt-BR" sz="1400" dirty="0">
                <a:solidFill>
                  <a:schemeClr val="accent6"/>
                </a:solidFill>
              </a:rPr>
              <a:t>Parecer 20, 2009, p. 14</a:t>
            </a:r>
            <a:endParaRPr lang="pt-BR" sz="32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9303658" y="645887"/>
            <a:ext cx="0" cy="145868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846286" y="645887"/>
            <a:ext cx="545737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36914" y="4963887"/>
            <a:ext cx="7866744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303658" y="4963887"/>
            <a:ext cx="0" cy="1669141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9303658" y="6633028"/>
            <a:ext cx="1378856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61257" y="194458"/>
            <a:ext cx="1164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PROCESSO DE CONSTRUÇÃO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77119" y="1244418"/>
            <a:ext cx="608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EQUIPE DE ASSESSORES PARA A EI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25130" y="4952402"/>
            <a:ext cx="305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ELABORAÇÃO DA PRIMEIRA VERSÃO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38137" y="2283691"/>
            <a:ext cx="75869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Maria Carmen Silveira Barbosa (UFRGS), </a:t>
            </a:r>
          </a:p>
          <a:p>
            <a:pPr algn="just"/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sz="3200" dirty="0" err="1">
                <a:solidFill>
                  <a:schemeClr val="accent2">
                    <a:lumMod val="75000"/>
                  </a:schemeClr>
                </a:solidFill>
              </a:rPr>
              <a:t>Zilma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 de Moraes Ramos de Oliveira (USP),</a:t>
            </a:r>
          </a:p>
          <a:p>
            <a:pPr algn="just"/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Silvia Helena Vieira da Cruz (UFC),</a:t>
            </a:r>
          </a:p>
          <a:p>
            <a:pPr algn="just"/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Paulo Sergio Fochi (Unisinos)</a:t>
            </a:r>
          </a:p>
        </p:txBody>
      </p:sp>
      <p:pic>
        <p:nvPicPr>
          <p:cNvPr id="1032" name="Picture 8" descr="http://tempodecreche1.hospedagemdesites.ws/wp-content/uploads/2015/11/BN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930" r="5170" b="4151"/>
          <a:stretch/>
        </p:blipFill>
        <p:spPr bwMode="auto">
          <a:xfrm>
            <a:off x="9492602" y="2235205"/>
            <a:ext cx="1773382" cy="25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age.freepik.com/free-vector/people-avatars_23-2147501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76019" b="66251"/>
          <a:stretch/>
        </p:blipFill>
        <p:spPr bwMode="auto">
          <a:xfrm>
            <a:off x="324084" y="2917266"/>
            <a:ext cx="1031093" cy="1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age.freepik.com/free-vector/people-avatars_23-2147501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3311" r="49919" b="66251"/>
          <a:stretch/>
        </p:blipFill>
        <p:spPr bwMode="auto">
          <a:xfrm>
            <a:off x="261257" y="1952628"/>
            <a:ext cx="1122220" cy="1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age.freepik.com/free-vector/people-avatars_23-2147501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7" t="3311" r="24992" b="66251"/>
          <a:stretch/>
        </p:blipFill>
        <p:spPr bwMode="auto">
          <a:xfrm>
            <a:off x="291588" y="3891469"/>
            <a:ext cx="1063725" cy="1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age.freepik.com/free-vector/people-avatars_23-2147501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2" t="3311" b="66251"/>
          <a:stretch/>
        </p:blipFill>
        <p:spPr bwMode="auto">
          <a:xfrm>
            <a:off x="239920" y="4856107"/>
            <a:ext cx="1115257" cy="1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empodecreche1.hospedagemdesites.ws/wp-content/uploads/2015/11/BN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930" r="5170" b="4151"/>
          <a:stretch/>
        </p:blipFill>
        <p:spPr bwMode="auto">
          <a:xfrm>
            <a:off x="9645002" y="2387605"/>
            <a:ext cx="1773382" cy="25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2895589" y="-58289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929096" y="1276139"/>
            <a:ext cx="8563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rgbClr val="FF3300"/>
                </a:solidFill>
              </a:rPr>
              <a:t>A BNCC é parte do currículo, formado também pela </a:t>
            </a:r>
            <a:r>
              <a:rPr lang="pt-BR" sz="2800" b="1" i="1" dirty="0">
                <a:solidFill>
                  <a:srgbClr val="FF3300"/>
                </a:solidFill>
              </a:rPr>
              <a:t>parte diversificada.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89944" y="210457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3300"/>
                </a:solidFill>
                <a:latin typeface="Arial Rounded MT Bold" panose="020F0704030504030204" pitchFamily="34" charset="0"/>
              </a:rPr>
              <a:t>CURRÍCULO ≠ BNCC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838601" y="6258641"/>
            <a:ext cx="6094710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627086" y="2186337"/>
            <a:ext cx="2321957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2633005" y="348343"/>
            <a:ext cx="24633" cy="1837994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33168" y="5842765"/>
            <a:ext cx="260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Base NÃO é currículo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817222" y="2061029"/>
            <a:ext cx="5126331" cy="4645991"/>
            <a:chOff x="6790157" y="2162396"/>
            <a:chExt cx="5126331" cy="4645991"/>
          </a:xfrm>
        </p:grpSpPr>
        <p:sp>
          <p:nvSpPr>
            <p:cNvPr id="2" name="Elipse 1"/>
            <p:cNvSpPr/>
            <p:nvPr/>
          </p:nvSpPr>
          <p:spPr>
            <a:xfrm>
              <a:off x="6790157" y="2162396"/>
              <a:ext cx="5126331" cy="464599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6910764" y="3336342"/>
              <a:ext cx="3505170" cy="30236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8782280" y="2287704"/>
              <a:ext cx="1137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Currículo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da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Escola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922073" y="4753178"/>
              <a:ext cx="1137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Currículo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da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Rede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8864317" y="3118096"/>
              <a:ext cx="2970134" cy="305415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7906246" y="3490453"/>
              <a:ext cx="2244419" cy="2265272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434495" y="3649352"/>
              <a:ext cx="1137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Base Nacional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Comum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0187732" y="4259112"/>
              <a:ext cx="1446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Parte Diversificada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925685" y="2328592"/>
            <a:ext cx="3941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i="1" dirty="0">
                <a:solidFill>
                  <a:srgbClr val="FF3300"/>
                </a:solidFill>
              </a:rPr>
              <a:t>A </a:t>
            </a:r>
            <a:r>
              <a:rPr lang="pt-BR" altLang="pt-BR" sz="2800" b="1" i="1" dirty="0">
                <a:solidFill>
                  <a:srgbClr val="FF3300"/>
                </a:solidFill>
              </a:rPr>
              <a:t>parte diversificada </a:t>
            </a:r>
            <a:r>
              <a:rPr lang="pt-BR" altLang="pt-BR" sz="2800" i="1" dirty="0">
                <a:solidFill>
                  <a:srgbClr val="FF3300"/>
                </a:solidFill>
              </a:rPr>
              <a:t>deve contemplar as particularidades dos contextos em que as unidades educativas se encontram.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4050" y="210457"/>
            <a:ext cx="25096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Arial Narrow" panose="020B0606020202030204" pitchFamily="34" charset="0"/>
              </a:rPr>
              <a:t>Art. 15. </a:t>
            </a:r>
            <a:r>
              <a:rPr lang="pt-BR" dirty="0">
                <a:solidFill>
                  <a:srgbClr val="FF3300"/>
                </a:solidFill>
                <a:latin typeface="Arial Narrow" panose="020B0606020202030204" pitchFamily="34" charset="0"/>
              </a:rPr>
              <a:t>A parte diversificada enriquece e complementa a base nacional comum</a:t>
            </a:r>
            <a:r>
              <a:rPr lang="pt-BR" dirty="0">
                <a:latin typeface="Arial Narrow" panose="020B0606020202030204" pitchFamily="34" charset="0"/>
              </a:rPr>
              <a:t>, prevendo o estudo das características regionais e locais da sociedade, da cultura, da economia e da comunidade escolar, perpassando todos os tempos e espaços curriculares constituintes do Ensino Fundamental e do Ensino Médio, independentemente do ciclo da vida no qual os sujeitos tenham acesso à escola</a:t>
            </a:r>
            <a:r>
              <a:rPr lang="pt-BR" dirty="0"/>
              <a:t>.</a:t>
            </a:r>
          </a:p>
          <a:p>
            <a:pPr algn="r"/>
            <a:r>
              <a:rPr lang="pt-BR" sz="1600" dirty="0">
                <a:solidFill>
                  <a:srgbClr val="FF3300"/>
                </a:solidFill>
              </a:rPr>
              <a:t>DCNEB – 2013, p.68</a:t>
            </a:r>
          </a:p>
        </p:txBody>
      </p:sp>
      <p:sp>
        <p:nvSpPr>
          <p:cNvPr id="22" name="Elipse 21"/>
          <p:cNvSpPr/>
          <p:nvPr/>
        </p:nvSpPr>
        <p:spPr>
          <a:xfrm>
            <a:off x="8465505" y="4586063"/>
            <a:ext cx="1883897" cy="17882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16"/>
          <p:cNvSpPr txBox="1"/>
          <p:nvPr/>
        </p:nvSpPr>
        <p:spPr>
          <a:xfrm>
            <a:off x="8863200" y="4958625"/>
            <a:ext cx="113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Currículo do grupo / turma</a:t>
            </a:r>
          </a:p>
        </p:txBody>
      </p:sp>
    </p:spTree>
    <p:extLst>
      <p:ext uri="{BB962C8B-B14F-4D97-AF65-F5344CB8AC3E}">
        <p14:creationId xmlns:p14="http://schemas.microsoft.com/office/powerpoint/2010/main" val="21316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219174" y="-355600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72987" y="393698"/>
            <a:ext cx="76461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</a:pPr>
            <a:r>
              <a:rPr lang="pt-BR" altLang="pt-BR" sz="2800" i="1" dirty="0">
                <a:solidFill>
                  <a:srgbClr val="FF3300"/>
                </a:solidFill>
              </a:rPr>
              <a:t>Para organizar o currículo da Educação Infantil é preciso considerar:</a:t>
            </a:r>
          </a:p>
          <a:p>
            <a:pPr algn="just" fontAlgn="auto">
              <a:spcAft>
                <a:spcPts val="0"/>
              </a:spcAft>
            </a:pPr>
            <a:endParaRPr lang="pt-BR" altLang="pt-BR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pt-BR" sz="2800" i="1" dirty="0">
                <a:solidFill>
                  <a:srgbClr val="FF3300"/>
                </a:solidFill>
              </a:rPr>
              <a:t>os dois grandes eixos, as </a:t>
            </a:r>
            <a:r>
              <a:rPr lang="pt-BR" altLang="pt-BR" sz="2800" b="1" i="1" dirty="0">
                <a:solidFill>
                  <a:srgbClr val="FF3300"/>
                </a:solidFill>
              </a:rPr>
              <a:t>interações</a:t>
            </a:r>
            <a:r>
              <a:rPr lang="pt-BR" altLang="pt-BR" sz="2800" i="1" dirty="0">
                <a:solidFill>
                  <a:srgbClr val="FF3300"/>
                </a:solidFill>
              </a:rPr>
              <a:t> e as </a:t>
            </a:r>
            <a:r>
              <a:rPr lang="pt-BR" altLang="pt-BR" sz="2800" b="1" i="1" dirty="0">
                <a:solidFill>
                  <a:srgbClr val="FF3300"/>
                </a:solidFill>
              </a:rPr>
              <a:t>brincadeiras</a:t>
            </a:r>
            <a:r>
              <a:rPr lang="pt-BR" altLang="pt-BR" sz="2800" i="1" dirty="0">
                <a:solidFill>
                  <a:srgbClr val="FF3300"/>
                </a:solidFill>
              </a:rPr>
              <a:t>;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altLang="pt-BR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pt-BR" sz="2800" i="1" dirty="0">
                <a:solidFill>
                  <a:srgbClr val="FF3300"/>
                </a:solidFill>
              </a:rPr>
              <a:t>os princípios </a:t>
            </a:r>
            <a:r>
              <a:rPr lang="pt-BR" altLang="pt-BR" sz="2800" b="1" i="1" dirty="0">
                <a:solidFill>
                  <a:srgbClr val="FF3300"/>
                </a:solidFill>
              </a:rPr>
              <a:t>éticos</a:t>
            </a:r>
            <a:r>
              <a:rPr lang="pt-BR" altLang="pt-BR" sz="2800" i="1" dirty="0">
                <a:solidFill>
                  <a:srgbClr val="FF3300"/>
                </a:solidFill>
              </a:rPr>
              <a:t>, </a:t>
            </a:r>
            <a:r>
              <a:rPr lang="pt-BR" altLang="pt-BR" sz="2800" b="1" i="1" dirty="0">
                <a:solidFill>
                  <a:srgbClr val="FF3300"/>
                </a:solidFill>
              </a:rPr>
              <a:t>políticos</a:t>
            </a:r>
            <a:r>
              <a:rPr lang="pt-BR" altLang="pt-BR" sz="2800" i="1" dirty="0">
                <a:solidFill>
                  <a:srgbClr val="FF3300"/>
                </a:solidFill>
              </a:rPr>
              <a:t> e </a:t>
            </a:r>
            <a:r>
              <a:rPr lang="pt-BR" altLang="x-none" sz="2800" b="1" i="1" dirty="0">
                <a:solidFill>
                  <a:srgbClr val="FF3300"/>
                </a:solidFill>
              </a:rPr>
              <a:t>estéticos</a:t>
            </a:r>
            <a:r>
              <a:rPr lang="pt-BR" altLang="x-none" sz="2800" i="1" dirty="0">
                <a:solidFill>
                  <a:srgbClr val="FF3300"/>
                </a:solidFill>
              </a:rPr>
              <a:t>;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altLang="pt-BR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pt-BR" sz="2800" i="1" dirty="0">
                <a:solidFill>
                  <a:srgbClr val="FF3300"/>
                </a:solidFill>
              </a:rPr>
              <a:t>a </a:t>
            </a:r>
            <a:r>
              <a:rPr lang="pt-BR" altLang="x-none" sz="2800" i="1" dirty="0" err="1">
                <a:solidFill>
                  <a:srgbClr val="FF3300"/>
                </a:solidFill>
              </a:rPr>
              <a:t>indissociabilidade</a:t>
            </a:r>
            <a:r>
              <a:rPr lang="pt-BR" altLang="x-none" sz="2800" i="1" dirty="0">
                <a:solidFill>
                  <a:srgbClr val="FF3300"/>
                </a:solidFill>
              </a:rPr>
              <a:t> entre o </a:t>
            </a:r>
            <a:r>
              <a:rPr lang="pt-BR" altLang="x-none" sz="2800" b="1" i="1" dirty="0">
                <a:solidFill>
                  <a:srgbClr val="FF3300"/>
                </a:solidFill>
              </a:rPr>
              <a:t>cuidar e educar</a:t>
            </a:r>
            <a:r>
              <a:rPr lang="pt-BR" altLang="x-none" sz="2800" i="1" dirty="0">
                <a:solidFill>
                  <a:srgbClr val="FF3300"/>
                </a:solidFill>
              </a:rPr>
              <a:t>;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altLang="x-none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x-none" sz="2800" b="1" i="1" dirty="0">
                <a:solidFill>
                  <a:srgbClr val="FF3300"/>
                </a:solidFill>
              </a:rPr>
              <a:t>a criança como ser integral </a:t>
            </a:r>
            <a:r>
              <a:rPr lang="pt-BR" altLang="x-none" sz="2800" i="1" dirty="0">
                <a:solidFill>
                  <a:srgbClr val="FF3300"/>
                </a:solidFill>
              </a:rPr>
              <a:t>que se relaciona com o mundo a partir do seu corpo em vivências concretas com diferentes parceiros e em distintas linguagens;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817059" y="2818755"/>
            <a:ext cx="651498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9326446" y="1128714"/>
            <a:ext cx="28655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3300"/>
                </a:solidFill>
                <a:latin typeface="Arial Narrow" panose="020B0606020202030204" pitchFamily="34" charset="0"/>
              </a:rPr>
              <a:t>Éticos</a:t>
            </a:r>
            <a:r>
              <a:rPr lang="pt-BR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: </a:t>
            </a:r>
            <a:r>
              <a:rPr lang="pt-BR" sz="2000" dirty="0">
                <a:latin typeface="Arial Narrow" panose="020B0606020202030204" pitchFamily="34" charset="0"/>
              </a:rPr>
              <a:t>da autonomia, da responsabilidade, da solidariedade  e do respeito ao bem comum, ao meio ambiente e às diferentes culturas, identidades e singularidades. </a:t>
            </a:r>
          </a:p>
          <a:p>
            <a:r>
              <a:rPr lang="pt-BR" sz="2000" b="1" dirty="0">
                <a:solidFill>
                  <a:srgbClr val="FF3300"/>
                </a:solidFill>
                <a:latin typeface="Arial Narrow" panose="020B0606020202030204" pitchFamily="34" charset="0"/>
              </a:rPr>
              <a:t>Políticos</a:t>
            </a:r>
            <a:r>
              <a:rPr lang="pt-BR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: </a:t>
            </a:r>
            <a:r>
              <a:rPr lang="pt-BR" sz="2000" dirty="0">
                <a:latin typeface="Arial Narrow" panose="020B0606020202030204" pitchFamily="34" charset="0"/>
              </a:rPr>
              <a:t>dos direitos de cidadania, do exercício da criticidade e do respeito à ordem democrática.</a:t>
            </a:r>
          </a:p>
          <a:p>
            <a:r>
              <a:rPr lang="pt-BR" sz="2000" b="1" dirty="0">
                <a:solidFill>
                  <a:srgbClr val="FF3300"/>
                </a:solidFill>
                <a:latin typeface="Arial Narrow" panose="020B0606020202030204" pitchFamily="34" charset="0"/>
              </a:rPr>
              <a:t>Estéticos</a:t>
            </a:r>
            <a:r>
              <a:rPr lang="pt-BR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: </a:t>
            </a:r>
            <a:r>
              <a:rPr lang="pt-BR" sz="2000" dirty="0">
                <a:latin typeface="Arial Narrow" panose="020B0606020202030204" pitchFamily="34" charset="0"/>
              </a:rPr>
              <a:t>da sensibilidade, da criatividade, da ludicidade e da liberdade de expressão nas diferentes manifestações artísticas e culturais.</a:t>
            </a:r>
          </a:p>
          <a:p>
            <a:r>
              <a:rPr lang="pt-BR" sz="2000" dirty="0">
                <a:solidFill>
                  <a:srgbClr val="FF3300"/>
                </a:solidFill>
                <a:latin typeface="Arial Narrow" panose="020B0606020202030204" pitchFamily="34" charset="0"/>
              </a:rPr>
              <a:t>DCNEI – Art. 7º</a:t>
            </a: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9326446" y="2467429"/>
            <a:ext cx="35269" cy="263148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://tempodecreche1.hospedagemdesites.ws/wp-content/uploads/2015/11/BN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930" r="5170" b="4151"/>
          <a:stretch/>
        </p:blipFill>
        <p:spPr bwMode="auto">
          <a:xfrm>
            <a:off x="383723" y="65802"/>
            <a:ext cx="1189264" cy="21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2895589" y="-58289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958124" y="231111"/>
            <a:ext cx="89581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x-none" sz="2800" i="1" dirty="0">
                <a:solidFill>
                  <a:srgbClr val="FF3300"/>
                </a:solidFill>
              </a:rPr>
              <a:t>que o currículo age no sentido de </a:t>
            </a:r>
            <a:r>
              <a:rPr lang="pt-BR" altLang="x-none" sz="2800" b="1" i="1" dirty="0">
                <a:solidFill>
                  <a:srgbClr val="FF3300"/>
                </a:solidFill>
              </a:rPr>
              <a:t>constituir as subjetividades humanas</a:t>
            </a:r>
            <a:r>
              <a:rPr lang="pt-BR" altLang="x-none" sz="2800" i="1" dirty="0">
                <a:solidFill>
                  <a:srgbClr val="FF3300"/>
                </a:solidFill>
              </a:rPr>
              <a:t>;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altLang="x-none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x-none" sz="2800" i="1" dirty="0">
                <a:solidFill>
                  <a:srgbClr val="FF3300"/>
                </a:solidFill>
              </a:rPr>
              <a:t>que a </a:t>
            </a:r>
            <a:r>
              <a:rPr lang="pt-BR" altLang="x-none" sz="2800" b="1" i="1" dirty="0">
                <a:solidFill>
                  <a:srgbClr val="FF3300"/>
                </a:solidFill>
              </a:rPr>
              <a:t>seleção de saberes e conhecimentos socialmente significativos</a:t>
            </a:r>
            <a:r>
              <a:rPr lang="pt-BR" altLang="x-none" sz="2800" i="1" dirty="0">
                <a:solidFill>
                  <a:srgbClr val="FF3300"/>
                </a:solidFill>
              </a:rPr>
              <a:t> e contextualmente relevantes que necessitam ser compartilhados e reelaborados com as novas gerações é uma obrigação da escola numa sociedade complexa.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altLang="x-none" sz="2800" i="1" dirty="0">
              <a:solidFill>
                <a:srgbClr val="FF3300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altLang="x-none" sz="2800" i="1" dirty="0">
                <a:solidFill>
                  <a:srgbClr val="FF3300"/>
                </a:solidFill>
              </a:rPr>
              <a:t>que as instituições de Educação Infantil são contextos de promoção de</a:t>
            </a:r>
            <a:r>
              <a:rPr lang="pt-BR" altLang="x-none" sz="2800" b="1" i="1" dirty="0">
                <a:solidFill>
                  <a:srgbClr val="FF3300"/>
                </a:solidFill>
              </a:rPr>
              <a:t> bem-estar </a:t>
            </a:r>
            <a:r>
              <a:rPr lang="pt-BR" altLang="x-none" sz="2800" i="1" dirty="0">
                <a:solidFill>
                  <a:srgbClr val="FF3300"/>
                </a:solidFill>
              </a:rPr>
              <a:t>e de</a:t>
            </a:r>
            <a:r>
              <a:rPr lang="pt-BR" altLang="x-none" sz="2800" b="1" i="1" dirty="0">
                <a:solidFill>
                  <a:srgbClr val="FF3300"/>
                </a:solidFill>
              </a:rPr>
              <a:t> equidade de oportunidades de acesso à pluralidade de bens culturais</a:t>
            </a:r>
            <a:r>
              <a:rPr lang="pt-BR" altLang="x-none" sz="2800" i="1" dirty="0">
                <a:solidFill>
                  <a:srgbClr val="FF3300"/>
                </a:solidFill>
              </a:rPr>
              <a:t>.</a:t>
            </a:r>
            <a:endParaRPr lang="pt-BR" sz="2800" i="1" dirty="0">
              <a:solidFill>
                <a:srgbClr val="FF3300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633005" y="1968622"/>
            <a:ext cx="709156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2633005" y="1968622"/>
            <a:ext cx="24633" cy="18379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2700" y="206188"/>
            <a:ext cx="25096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altLang="x-none" dirty="0">
                <a:latin typeface="Arial Narrow" panose="020B0606020202030204" pitchFamily="34" charset="0"/>
              </a:rPr>
              <a:t>O </a:t>
            </a:r>
            <a:r>
              <a:rPr lang="pt-BR" altLang="x-none" b="1" dirty="0">
                <a:solidFill>
                  <a:srgbClr val="FF3300"/>
                </a:solidFill>
                <a:latin typeface="Arial Narrow" panose="020B0606020202030204" pitchFamily="34" charset="0"/>
              </a:rPr>
              <a:t>currículo</a:t>
            </a:r>
            <a:r>
              <a:rPr lang="pt-BR" altLang="x-none" b="1" dirty="0">
                <a:latin typeface="Arial Narrow" panose="020B0606020202030204" pitchFamily="34" charset="0"/>
              </a:rPr>
              <a:t> </a:t>
            </a:r>
            <a:r>
              <a:rPr lang="pt-BR" altLang="x-none" dirty="0">
                <a:latin typeface="Arial Narrow" panose="020B0606020202030204" pitchFamily="34" charset="0"/>
              </a:rPr>
              <a:t>da Educação Infantil é concebido como um </a:t>
            </a:r>
            <a:r>
              <a:rPr lang="pt-BR" altLang="x-none" b="1" dirty="0">
                <a:solidFill>
                  <a:srgbClr val="FF3300"/>
                </a:solidFill>
                <a:latin typeface="Arial Narrow" panose="020B0606020202030204" pitchFamily="34" charset="0"/>
              </a:rPr>
              <a:t>conjunto de práticas </a:t>
            </a:r>
            <a:r>
              <a:rPr lang="pt-BR" altLang="x-none" dirty="0">
                <a:latin typeface="Arial Narrow" panose="020B0606020202030204" pitchFamily="34" charset="0"/>
              </a:rPr>
              <a:t>que buscam </a:t>
            </a:r>
            <a:r>
              <a:rPr lang="pt-BR" altLang="x-none" b="1" dirty="0">
                <a:solidFill>
                  <a:srgbClr val="FF3300"/>
                </a:solidFill>
                <a:latin typeface="Arial Narrow" panose="020B0606020202030204" pitchFamily="34" charset="0"/>
              </a:rPr>
              <a:t>articular as experiências e os saberes das crianças </a:t>
            </a:r>
            <a:r>
              <a:rPr lang="pt-BR" altLang="x-none" dirty="0">
                <a:latin typeface="Arial Narrow" panose="020B0606020202030204" pitchFamily="34" charset="0"/>
              </a:rPr>
              <a:t>com os conhecimentos que fazem parte do </a:t>
            </a:r>
            <a:r>
              <a:rPr lang="pt-BR" altLang="x-none" b="1" dirty="0">
                <a:solidFill>
                  <a:srgbClr val="FF3300"/>
                </a:solidFill>
                <a:latin typeface="Arial Narrow" panose="020B0606020202030204" pitchFamily="34" charset="0"/>
              </a:rPr>
              <a:t>patrimônio cultural, artístico, ambiental, científico e tecnológico</a:t>
            </a:r>
            <a:r>
              <a:rPr lang="pt-BR" altLang="x-none" dirty="0">
                <a:solidFill>
                  <a:srgbClr val="FF3300"/>
                </a:solidFill>
                <a:latin typeface="Arial Narrow" panose="020B0606020202030204" pitchFamily="34" charset="0"/>
              </a:rPr>
              <a:t>, </a:t>
            </a:r>
            <a:r>
              <a:rPr lang="pt-BR" altLang="x-none" dirty="0">
                <a:latin typeface="Arial Narrow" panose="020B0606020202030204" pitchFamily="34" charset="0"/>
              </a:rPr>
              <a:t>de modo a promover o </a:t>
            </a:r>
            <a:r>
              <a:rPr lang="pt-BR" altLang="x-none" b="1" dirty="0">
                <a:solidFill>
                  <a:srgbClr val="FF3300"/>
                </a:solidFill>
                <a:latin typeface="Arial Narrow" panose="020B0606020202030204" pitchFamily="34" charset="0"/>
              </a:rPr>
              <a:t>desenvolvimento integral </a:t>
            </a:r>
            <a:r>
              <a:rPr lang="pt-BR" altLang="x-none" dirty="0">
                <a:latin typeface="Arial Narrow" panose="020B0606020202030204" pitchFamily="34" charset="0"/>
              </a:rPr>
              <a:t>de crianças de 0 a 5 anos de idade. </a:t>
            </a:r>
          </a:p>
          <a:p>
            <a:pPr algn="r">
              <a:defRPr/>
            </a:pPr>
            <a:r>
              <a:rPr lang="pt-BR" altLang="x-none" dirty="0">
                <a:solidFill>
                  <a:srgbClr val="FF3300"/>
                </a:solidFill>
                <a:latin typeface="Arial Narrow" panose="020B0606020202030204" pitchFamily="34" charset="0"/>
              </a:rPr>
              <a:t>DCNEI -  Art. 3º</a:t>
            </a:r>
          </a:p>
        </p:txBody>
      </p:sp>
    </p:spTree>
    <p:extLst>
      <p:ext uri="{BB962C8B-B14F-4D97-AF65-F5344CB8AC3E}">
        <p14:creationId xmlns:p14="http://schemas.microsoft.com/office/powerpoint/2010/main" val="2238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brasil.gov.br/educacao/2016/03/historia-e-destaque-em-contribuicoes-para-a-base-curricular/imagem-para-materia-do-site-see_-base-nacional-comum-curricular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3"/>
          <a:stretch/>
        </p:blipFill>
        <p:spPr bwMode="auto">
          <a:xfrm>
            <a:off x="142028" y="1025455"/>
            <a:ext cx="3037568" cy="37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asenacionalcomum.mec.gov.br/images/site/inicio/consulta-box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8993" b="51183"/>
          <a:stretch/>
        </p:blipFill>
        <p:spPr bwMode="auto">
          <a:xfrm>
            <a:off x="6430384" y="1631522"/>
            <a:ext cx="2867891" cy="29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ortal.mec.gov.br/images/stories/noticias/2016/bnc_consulta-_ublica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9"/>
          <a:stretch/>
        </p:blipFill>
        <p:spPr bwMode="auto">
          <a:xfrm>
            <a:off x="3179596" y="368879"/>
            <a:ext cx="3081111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61257" y="194458"/>
            <a:ext cx="1164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CONSTRUÇÃO 2ª VERSÃO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2028" y="4990512"/>
            <a:ext cx="2789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+ 90 REUNIÕES EM 17 ESTADOS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65741" y="4990511"/>
            <a:ext cx="2789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4 LEITORES CRÍTICOS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260707" y="4990511"/>
            <a:ext cx="2789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CONTRIBUIÇÕES NO PORTAL DA BNCC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4861" t="36261" r="50639" b="20641"/>
          <a:stretch/>
        </p:blipFill>
        <p:spPr>
          <a:xfrm>
            <a:off x="9427252" y="1545045"/>
            <a:ext cx="2387373" cy="16767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51255" t="36261" r="16139" b="20641"/>
          <a:stretch/>
        </p:blipFill>
        <p:spPr>
          <a:xfrm>
            <a:off x="9427252" y="3068852"/>
            <a:ext cx="2256290" cy="167674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118250" y="4990511"/>
            <a:ext cx="2789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REUNIÕES POR ÁREAS DE CONHECIMENTO</a:t>
            </a:r>
          </a:p>
        </p:txBody>
      </p:sp>
    </p:spTree>
    <p:extLst>
      <p:ext uri="{BB962C8B-B14F-4D97-AF65-F5344CB8AC3E}">
        <p14:creationId xmlns:p14="http://schemas.microsoft.com/office/powerpoint/2010/main" val="3377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/>
          </p:nvPr>
        </p:nvGraphicFramePr>
        <p:xfrm>
          <a:off x="0" y="1511300"/>
          <a:ext cx="1251857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30849" y="2698443"/>
            <a:ext cx="3809560" cy="3179847"/>
            <a:chOff x="207049" y="2126943"/>
            <a:chExt cx="3809560" cy="3179847"/>
          </a:xfrm>
        </p:grpSpPr>
        <p:sp>
          <p:nvSpPr>
            <p:cNvPr id="3" name="Forma livre 2"/>
            <p:cNvSpPr/>
            <p:nvPr/>
          </p:nvSpPr>
          <p:spPr>
            <a:xfrm>
              <a:off x="2449893" y="2133577"/>
              <a:ext cx="902524" cy="650918"/>
            </a:xfrm>
            <a:custGeom>
              <a:avLst/>
              <a:gdLst>
                <a:gd name="connsiteX0" fmla="*/ 0 w 902524"/>
                <a:gd name="connsiteY0" fmla="*/ 0 h 650918"/>
                <a:gd name="connsiteX1" fmla="*/ 902524 w 902524"/>
                <a:gd name="connsiteY1" fmla="*/ 0 h 650918"/>
                <a:gd name="connsiteX2" fmla="*/ 902524 w 902524"/>
                <a:gd name="connsiteY2" fmla="*/ 650918 h 650918"/>
                <a:gd name="connsiteX3" fmla="*/ 0 w 902524"/>
                <a:gd name="connsiteY3" fmla="*/ 650918 h 650918"/>
                <a:gd name="connsiteX4" fmla="*/ 0 w 902524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24" h="650918">
                  <a:moveTo>
                    <a:pt x="0" y="0"/>
                  </a:moveTo>
                  <a:lnTo>
                    <a:pt x="902524" y="0"/>
                  </a:lnTo>
                  <a:lnTo>
                    <a:pt x="902524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70C0"/>
                  </a:solidFill>
                </a:rPr>
                <a:t>Conviver</a:t>
              </a:r>
            </a:p>
          </p:txBody>
        </p:sp>
        <p:sp>
          <p:nvSpPr>
            <p:cNvPr id="4" name="Seta circular 3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0572655"/>
                <a:gd name="adj4" fmla="val 192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3238118" y="3391407"/>
              <a:ext cx="778491" cy="650918"/>
            </a:xfrm>
            <a:custGeom>
              <a:avLst/>
              <a:gdLst>
                <a:gd name="connsiteX0" fmla="*/ 0 w 778491"/>
                <a:gd name="connsiteY0" fmla="*/ 0 h 650918"/>
                <a:gd name="connsiteX1" fmla="*/ 778491 w 778491"/>
                <a:gd name="connsiteY1" fmla="*/ 0 h 650918"/>
                <a:gd name="connsiteX2" fmla="*/ 778491 w 778491"/>
                <a:gd name="connsiteY2" fmla="*/ 650918 h 650918"/>
                <a:gd name="connsiteX3" fmla="*/ 0 w 778491"/>
                <a:gd name="connsiteY3" fmla="*/ 650918 h 650918"/>
                <a:gd name="connsiteX4" fmla="*/ 0 w 778491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91" h="650918">
                  <a:moveTo>
                    <a:pt x="0" y="0"/>
                  </a:moveTo>
                  <a:lnTo>
                    <a:pt x="778491" y="0"/>
                  </a:lnTo>
                  <a:lnTo>
                    <a:pt x="778491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B050"/>
                  </a:solidFill>
                </a:rPr>
                <a:t>Brincar</a:t>
              </a:r>
            </a:p>
          </p:txBody>
        </p:sp>
        <p:sp>
          <p:nvSpPr>
            <p:cNvPr id="6" name="Seta circular 5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145804"/>
                <a:gd name="adj4" fmla="val 7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2430697" y="4649237"/>
              <a:ext cx="940915" cy="650918"/>
            </a:xfrm>
            <a:custGeom>
              <a:avLst/>
              <a:gdLst>
                <a:gd name="connsiteX0" fmla="*/ 0 w 940915"/>
                <a:gd name="connsiteY0" fmla="*/ 0 h 650918"/>
                <a:gd name="connsiteX1" fmla="*/ 940915 w 940915"/>
                <a:gd name="connsiteY1" fmla="*/ 0 h 650918"/>
                <a:gd name="connsiteX2" fmla="*/ 940915 w 940915"/>
                <a:gd name="connsiteY2" fmla="*/ 650918 h 650918"/>
                <a:gd name="connsiteX3" fmla="*/ 0 w 940915"/>
                <a:gd name="connsiteY3" fmla="*/ 650918 h 650918"/>
                <a:gd name="connsiteX4" fmla="*/ 0 w 940915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915" h="650918">
                  <a:moveTo>
                    <a:pt x="0" y="0"/>
                  </a:moveTo>
                  <a:lnTo>
                    <a:pt x="940915" y="0"/>
                  </a:lnTo>
                  <a:lnTo>
                    <a:pt x="940915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B050"/>
                  </a:solidFill>
                </a:rPr>
                <a:t>Explorar</a:t>
              </a:r>
            </a:p>
          </p:txBody>
        </p:sp>
        <p:sp>
          <p:nvSpPr>
            <p:cNvPr id="8" name="Seta circular 7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5777548"/>
                <a:gd name="adj4" fmla="val 4791487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986365" y="4649237"/>
              <a:ext cx="924746" cy="650918"/>
            </a:xfrm>
            <a:custGeom>
              <a:avLst/>
              <a:gdLst>
                <a:gd name="connsiteX0" fmla="*/ 0 w 924746"/>
                <a:gd name="connsiteY0" fmla="*/ 0 h 650918"/>
                <a:gd name="connsiteX1" fmla="*/ 924746 w 924746"/>
                <a:gd name="connsiteY1" fmla="*/ 0 h 650918"/>
                <a:gd name="connsiteX2" fmla="*/ 924746 w 924746"/>
                <a:gd name="connsiteY2" fmla="*/ 650918 h 650918"/>
                <a:gd name="connsiteX3" fmla="*/ 0 w 924746"/>
                <a:gd name="connsiteY3" fmla="*/ 650918 h 650918"/>
                <a:gd name="connsiteX4" fmla="*/ 0 w 924746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6" h="650918">
                  <a:moveTo>
                    <a:pt x="0" y="0"/>
                  </a:moveTo>
                  <a:lnTo>
                    <a:pt x="924746" y="0"/>
                  </a:lnTo>
                  <a:lnTo>
                    <a:pt x="924746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7030A0"/>
                  </a:solidFill>
                </a:rPr>
                <a:t>Participar</a:t>
              </a:r>
            </a:p>
          </p:txBody>
        </p:sp>
        <p:sp>
          <p:nvSpPr>
            <p:cNvPr id="10" name="Seta circular 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9772655"/>
                <a:gd name="adj4" fmla="val 84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207049" y="3391407"/>
              <a:ext cx="1030963" cy="650918"/>
            </a:xfrm>
            <a:custGeom>
              <a:avLst/>
              <a:gdLst>
                <a:gd name="connsiteX0" fmla="*/ 0 w 1030963"/>
                <a:gd name="connsiteY0" fmla="*/ 0 h 650918"/>
                <a:gd name="connsiteX1" fmla="*/ 1030963 w 1030963"/>
                <a:gd name="connsiteY1" fmla="*/ 0 h 650918"/>
                <a:gd name="connsiteX2" fmla="*/ 1030963 w 1030963"/>
                <a:gd name="connsiteY2" fmla="*/ 650918 h 650918"/>
                <a:gd name="connsiteX3" fmla="*/ 0 w 1030963"/>
                <a:gd name="connsiteY3" fmla="*/ 650918 h 650918"/>
                <a:gd name="connsiteX4" fmla="*/ 0 w 1030963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963" h="650918">
                  <a:moveTo>
                    <a:pt x="0" y="0"/>
                  </a:moveTo>
                  <a:lnTo>
                    <a:pt x="1030963" y="0"/>
                  </a:lnTo>
                  <a:lnTo>
                    <a:pt x="1030963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7030A0"/>
                  </a:solidFill>
                </a:rPr>
                <a:t>Expressar</a:t>
              </a:r>
            </a:p>
          </p:txBody>
        </p:sp>
        <p:sp>
          <p:nvSpPr>
            <p:cNvPr id="12" name="Seta circular 11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2945804"/>
                <a:gd name="adj4" fmla="val 115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865857" y="2133577"/>
              <a:ext cx="1165762" cy="650918"/>
            </a:xfrm>
            <a:custGeom>
              <a:avLst/>
              <a:gdLst>
                <a:gd name="connsiteX0" fmla="*/ 0 w 1165762"/>
                <a:gd name="connsiteY0" fmla="*/ 0 h 650918"/>
                <a:gd name="connsiteX1" fmla="*/ 1165762 w 1165762"/>
                <a:gd name="connsiteY1" fmla="*/ 0 h 650918"/>
                <a:gd name="connsiteX2" fmla="*/ 1165762 w 1165762"/>
                <a:gd name="connsiteY2" fmla="*/ 650918 h 650918"/>
                <a:gd name="connsiteX3" fmla="*/ 0 w 1165762"/>
                <a:gd name="connsiteY3" fmla="*/ 650918 h 650918"/>
                <a:gd name="connsiteX4" fmla="*/ 0 w 1165762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762" h="650918">
                  <a:moveTo>
                    <a:pt x="0" y="0"/>
                  </a:moveTo>
                  <a:lnTo>
                    <a:pt x="1165762" y="0"/>
                  </a:lnTo>
                  <a:lnTo>
                    <a:pt x="1165762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70C0"/>
                  </a:solidFill>
                </a:rPr>
                <a:t>Conhecer-se</a:t>
              </a:r>
            </a:p>
          </p:txBody>
        </p:sp>
        <p:sp>
          <p:nvSpPr>
            <p:cNvPr id="20" name="Seta circular 1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6604312"/>
                <a:gd name="adj4" fmla="val 1586020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Elipse 17" hidden="1"/>
          <p:cNvSpPr/>
          <p:nvPr/>
        </p:nvSpPr>
        <p:spPr>
          <a:xfrm>
            <a:off x="584200" y="1308100"/>
            <a:ext cx="3086100" cy="3073400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4459517" y="2700336"/>
          <a:ext cx="3479799" cy="362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884098335"/>
              </p:ext>
            </p:extLst>
          </p:nvPr>
        </p:nvGraphicFramePr>
        <p:xfrm>
          <a:off x="8261491" y="2175329"/>
          <a:ext cx="364671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61257" y="194458"/>
            <a:ext cx="11646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ORGANIZAÇÃO CURRICULAR</a:t>
            </a:r>
          </a:p>
          <a:p>
            <a:pPr algn="ctr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2ª VERSÃO</a:t>
            </a:r>
          </a:p>
        </p:txBody>
      </p:sp>
    </p:spTree>
    <p:extLst>
      <p:ext uri="{BB962C8B-B14F-4D97-AF65-F5344CB8AC3E}">
        <p14:creationId xmlns:p14="http://schemas.microsoft.com/office/powerpoint/2010/main" val="15906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9788" y="546100"/>
            <a:ext cx="10450512" cy="142240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Estudos de currículos/propostas pedagógicas realizados pela COEDI </a:t>
            </a:r>
            <a: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08037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1995-1996</a:t>
            </a:r>
            <a:endParaRPr lang="pt-B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6" descr="Propostas pedag cap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834">
            <a:off x="1324558" y="2365375"/>
            <a:ext cx="2968041" cy="3684588"/>
          </a:xfrm>
          <a:prstGeom prst="rect">
            <a:avLst/>
          </a:prstGeom>
        </p:spPr>
      </p:pic>
      <p:sp>
        <p:nvSpPr>
          <p:cNvPr id="10242" name="Rectangle 9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dirty="0" smtClean="0">
                <a:solidFill>
                  <a:srgbClr val="FFFF00"/>
                </a:solidFill>
              </a:rPr>
              <a:t>    </a:t>
            </a:r>
            <a:endParaRPr lang="pt-BR" altLang="pt-BR" sz="24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2008-2009</a:t>
            </a:r>
          </a:p>
          <a:p>
            <a:pPr marL="0" indent="0">
              <a:buNone/>
            </a:pPr>
            <a:r>
              <a:rPr lang="pt-BR" alt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alt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2011-2012-2013 (PP de  municípios de 23 estados)</a:t>
            </a:r>
          </a:p>
          <a:p>
            <a:pPr marL="0" indent="0">
              <a:buNone/>
            </a:pPr>
            <a:endParaRPr lang="pt-BR" altLang="pt-BR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2014-2015 (1.469 PP)</a:t>
            </a:r>
          </a:p>
        </p:txBody>
      </p:sp>
    </p:spTree>
    <p:extLst>
      <p:ext uri="{BB962C8B-B14F-4D97-AF65-F5344CB8AC3E}">
        <p14:creationId xmlns:p14="http://schemas.microsoft.com/office/powerpoint/2010/main" val="5022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591051" y="0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"/>
          <p:cNvGrpSpPr/>
          <p:nvPr/>
        </p:nvGrpSpPr>
        <p:grpSpPr>
          <a:xfrm>
            <a:off x="796413" y="1510070"/>
            <a:ext cx="6563031" cy="5082459"/>
            <a:chOff x="207049" y="2126943"/>
            <a:chExt cx="3809560" cy="3179847"/>
          </a:xfrm>
        </p:grpSpPr>
        <p:sp>
          <p:nvSpPr>
            <p:cNvPr id="17" name="Forma livre 2"/>
            <p:cNvSpPr/>
            <p:nvPr/>
          </p:nvSpPr>
          <p:spPr>
            <a:xfrm>
              <a:off x="2449893" y="2133577"/>
              <a:ext cx="902524" cy="650918"/>
            </a:xfrm>
            <a:custGeom>
              <a:avLst/>
              <a:gdLst>
                <a:gd name="connsiteX0" fmla="*/ 0 w 902524"/>
                <a:gd name="connsiteY0" fmla="*/ 0 h 650918"/>
                <a:gd name="connsiteX1" fmla="*/ 902524 w 902524"/>
                <a:gd name="connsiteY1" fmla="*/ 0 h 650918"/>
                <a:gd name="connsiteX2" fmla="*/ 902524 w 902524"/>
                <a:gd name="connsiteY2" fmla="*/ 650918 h 650918"/>
                <a:gd name="connsiteX3" fmla="*/ 0 w 902524"/>
                <a:gd name="connsiteY3" fmla="*/ 650918 h 650918"/>
                <a:gd name="connsiteX4" fmla="*/ 0 w 902524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24" h="650918">
                  <a:moveTo>
                    <a:pt x="0" y="0"/>
                  </a:moveTo>
                  <a:lnTo>
                    <a:pt x="902524" y="0"/>
                  </a:lnTo>
                  <a:lnTo>
                    <a:pt x="902524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0070C0"/>
                  </a:solidFill>
                </a:rPr>
                <a:t>Conviver</a:t>
              </a:r>
            </a:p>
          </p:txBody>
        </p:sp>
        <p:sp>
          <p:nvSpPr>
            <p:cNvPr id="18" name="Seta circular 3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0572655"/>
                <a:gd name="adj4" fmla="val 192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orma livre 4"/>
            <p:cNvSpPr/>
            <p:nvPr/>
          </p:nvSpPr>
          <p:spPr>
            <a:xfrm>
              <a:off x="3238118" y="3391407"/>
              <a:ext cx="778491" cy="650918"/>
            </a:xfrm>
            <a:custGeom>
              <a:avLst/>
              <a:gdLst>
                <a:gd name="connsiteX0" fmla="*/ 0 w 778491"/>
                <a:gd name="connsiteY0" fmla="*/ 0 h 650918"/>
                <a:gd name="connsiteX1" fmla="*/ 778491 w 778491"/>
                <a:gd name="connsiteY1" fmla="*/ 0 h 650918"/>
                <a:gd name="connsiteX2" fmla="*/ 778491 w 778491"/>
                <a:gd name="connsiteY2" fmla="*/ 650918 h 650918"/>
                <a:gd name="connsiteX3" fmla="*/ 0 w 778491"/>
                <a:gd name="connsiteY3" fmla="*/ 650918 h 650918"/>
                <a:gd name="connsiteX4" fmla="*/ 0 w 778491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91" h="650918">
                  <a:moveTo>
                    <a:pt x="0" y="0"/>
                  </a:moveTo>
                  <a:lnTo>
                    <a:pt x="778491" y="0"/>
                  </a:lnTo>
                  <a:lnTo>
                    <a:pt x="778491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00B050"/>
                  </a:solidFill>
                </a:rPr>
                <a:t>Brincar</a:t>
              </a:r>
            </a:p>
          </p:txBody>
        </p:sp>
        <p:sp>
          <p:nvSpPr>
            <p:cNvPr id="20" name="Seta circular 5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145804"/>
                <a:gd name="adj4" fmla="val 7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vre 6"/>
            <p:cNvSpPr/>
            <p:nvPr/>
          </p:nvSpPr>
          <p:spPr>
            <a:xfrm>
              <a:off x="2430697" y="4649237"/>
              <a:ext cx="940915" cy="650918"/>
            </a:xfrm>
            <a:custGeom>
              <a:avLst/>
              <a:gdLst>
                <a:gd name="connsiteX0" fmla="*/ 0 w 940915"/>
                <a:gd name="connsiteY0" fmla="*/ 0 h 650918"/>
                <a:gd name="connsiteX1" fmla="*/ 940915 w 940915"/>
                <a:gd name="connsiteY1" fmla="*/ 0 h 650918"/>
                <a:gd name="connsiteX2" fmla="*/ 940915 w 940915"/>
                <a:gd name="connsiteY2" fmla="*/ 650918 h 650918"/>
                <a:gd name="connsiteX3" fmla="*/ 0 w 940915"/>
                <a:gd name="connsiteY3" fmla="*/ 650918 h 650918"/>
                <a:gd name="connsiteX4" fmla="*/ 0 w 940915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915" h="650918">
                  <a:moveTo>
                    <a:pt x="0" y="0"/>
                  </a:moveTo>
                  <a:lnTo>
                    <a:pt x="940915" y="0"/>
                  </a:lnTo>
                  <a:lnTo>
                    <a:pt x="940915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00B050"/>
                  </a:solidFill>
                </a:rPr>
                <a:t>Explorar</a:t>
              </a:r>
            </a:p>
          </p:txBody>
        </p:sp>
        <p:sp>
          <p:nvSpPr>
            <p:cNvPr id="22" name="Seta circular 7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5777548"/>
                <a:gd name="adj4" fmla="val 4791487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vre 8"/>
            <p:cNvSpPr/>
            <p:nvPr/>
          </p:nvSpPr>
          <p:spPr>
            <a:xfrm>
              <a:off x="986365" y="4649237"/>
              <a:ext cx="924746" cy="650918"/>
            </a:xfrm>
            <a:custGeom>
              <a:avLst/>
              <a:gdLst>
                <a:gd name="connsiteX0" fmla="*/ 0 w 924746"/>
                <a:gd name="connsiteY0" fmla="*/ 0 h 650918"/>
                <a:gd name="connsiteX1" fmla="*/ 924746 w 924746"/>
                <a:gd name="connsiteY1" fmla="*/ 0 h 650918"/>
                <a:gd name="connsiteX2" fmla="*/ 924746 w 924746"/>
                <a:gd name="connsiteY2" fmla="*/ 650918 h 650918"/>
                <a:gd name="connsiteX3" fmla="*/ 0 w 924746"/>
                <a:gd name="connsiteY3" fmla="*/ 650918 h 650918"/>
                <a:gd name="connsiteX4" fmla="*/ 0 w 924746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6" h="650918">
                  <a:moveTo>
                    <a:pt x="0" y="0"/>
                  </a:moveTo>
                  <a:lnTo>
                    <a:pt x="924746" y="0"/>
                  </a:lnTo>
                  <a:lnTo>
                    <a:pt x="924746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7030A0"/>
                  </a:solidFill>
                </a:rPr>
                <a:t>Participar</a:t>
              </a:r>
            </a:p>
          </p:txBody>
        </p:sp>
        <p:sp>
          <p:nvSpPr>
            <p:cNvPr id="24" name="Seta circular 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9772655"/>
                <a:gd name="adj4" fmla="val 84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a livre 10"/>
            <p:cNvSpPr/>
            <p:nvPr/>
          </p:nvSpPr>
          <p:spPr>
            <a:xfrm>
              <a:off x="207049" y="3391407"/>
              <a:ext cx="1030963" cy="650918"/>
            </a:xfrm>
            <a:custGeom>
              <a:avLst/>
              <a:gdLst>
                <a:gd name="connsiteX0" fmla="*/ 0 w 1030963"/>
                <a:gd name="connsiteY0" fmla="*/ 0 h 650918"/>
                <a:gd name="connsiteX1" fmla="*/ 1030963 w 1030963"/>
                <a:gd name="connsiteY1" fmla="*/ 0 h 650918"/>
                <a:gd name="connsiteX2" fmla="*/ 1030963 w 1030963"/>
                <a:gd name="connsiteY2" fmla="*/ 650918 h 650918"/>
                <a:gd name="connsiteX3" fmla="*/ 0 w 1030963"/>
                <a:gd name="connsiteY3" fmla="*/ 650918 h 650918"/>
                <a:gd name="connsiteX4" fmla="*/ 0 w 1030963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963" h="650918">
                  <a:moveTo>
                    <a:pt x="0" y="0"/>
                  </a:moveTo>
                  <a:lnTo>
                    <a:pt x="1030963" y="0"/>
                  </a:lnTo>
                  <a:lnTo>
                    <a:pt x="1030963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7030A0"/>
                  </a:solidFill>
                </a:rPr>
                <a:t>Expressar</a:t>
              </a:r>
            </a:p>
          </p:txBody>
        </p:sp>
        <p:sp>
          <p:nvSpPr>
            <p:cNvPr id="26" name="Seta circular 11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2945804"/>
                <a:gd name="adj4" fmla="val 115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a livre 12"/>
            <p:cNvSpPr/>
            <p:nvPr/>
          </p:nvSpPr>
          <p:spPr>
            <a:xfrm>
              <a:off x="865857" y="2133577"/>
              <a:ext cx="1165762" cy="650918"/>
            </a:xfrm>
            <a:custGeom>
              <a:avLst/>
              <a:gdLst>
                <a:gd name="connsiteX0" fmla="*/ 0 w 1165762"/>
                <a:gd name="connsiteY0" fmla="*/ 0 h 650918"/>
                <a:gd name="connsiteX1" fmla="*/ 1165762 w 1165762"/>
                <a:gd name="connsiteY1" fmla="*/ 0 h 650918"/>
                <a:gd name="connsiteX2" fmla="*/ 1165762 w 1165762"/>
                <a:gd name="connsiteY2" fmla="*/ 650918 h 650918"/>
                <a:gd name="connsiteX3" fmla="*/ 0 w 1165762"/>
                <a:gd name="connsiteY3" fmla="*/ 650918 h 650918"/>
                <a:gd name="connsiteX4" fmla="*/ 0 w 1165762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762" h="650918">
                  <a:moveTo>
                    <a:pt x="0" y="0"/>
                  </a:moveTo>
                  <a:lnTo>
                    <a:pt x="1165762" y="0"/>
                  </a:lnTo>
                  <a:lnTo>
                    <a:pt x="1165762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rgbClr val="0070C0"/>
                  </a:solidFill>
                </a:rPr>
                <a:t>Conhecer-se</a:t>
              </a:r>
              <a:endParaRPr lang="pt-BR" sz="1400" b="1" kern="1200" dirty="0">
                <a:solidFill>
                  <a:srgbClr val="0070C0"/>
                </a:solidFill>
              </a:endParaRPr>
            </a:p>
          </p:txBody>
        </p:sp>
        <p:sp>
          <p:nvSpPr>
            <p:cNvPr id="28" name="Seta circular 1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6604312"/>
                <a:gd name="adj4" fmla="val 1586020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Agrupar 5"/>
          <p:cNvGrpSpPr/>
          <p:nvPr/>
        </p:nvGrpSpPr>
        <p:grpSpPr>
          <a:xfrm>
            <a:off x="3012760" y="2881943"/>
            <a:ext cx="2565290" cy="2338710"/>
            <a:chOff x="2690783" y="2780428"/>
            <a:chExt cx="2565290" cy="2338710"/>
          </a:xfrm>
        </p:grpSpPr>
        <p:grpSp>
          <p:nvGrpSpPr>
            <p:cNvPr id="31" name="Agrupar 30"/>
            <p:cNvGrpSpPr/>
            <p:nvPr/>
          </p:nvGrpSpPr>
          <p:grpSpPr>
            <a:xfrm>
              <a:off x="3115569" y="2780428"/>
              <a:ext cx="1501320" cy="1501355"/>
              <a:chOff x="1465015" y="1987956"/>
              <a:chExt cx="936555" cy="936577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1465015" y="1987956"/>
                <a:ext cx="936555" cy="936577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2757504"/>
                  <a:satOff val="-3835"/>
                  <a:lumOff val="-147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Elipse 4"/>
              <p:cNvSpPr txBox="1"/>
              <p:nvPr/>
            </p:nvSpPr>
            <p:spPr>
              <a:xfrm>
                <a:off x="1602170" y="2125115"/>
                <a:ext cx="662245" cy="6622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kern="1200" dirty="0"/>
                  <a:t>Ético</a:t>
                </a:r>
                <a:endParaRPr lang="pt-BR" sz="1200" kern="1200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3813252" y="3623316"/>
              <a:ext cx="1442821" cy="1442854"/>
              <a:chOff x="2179520" y="2438323"/>
              <a:chExt cx="872603" cy="872623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179520" y="2438323"/>
                <a:ext cx="872603" cy="872623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5515009"/>
                  <a:satOff val="-7671"/>
                  <a:lumOff val="-294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7" name="Elipse 6"/>
              <p:cNvSpPr txBox="1"/>
              <p:nvPr/>
            </p:nvSpPr>
            <p:spPr>
              <a:xfrm>
                <a:off x="2307310" y="2566116"/>
                <a:ext cx="617023" cy="6170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kern="1200" dirty="0"/>
                  <a:t>Estético</a:t>
                </a:r>
                <a:endParaRPr lang="pt-BR" sz="1200" kern="1200" dirty="0"/>
              </a:p>
            </p:txBody>
          </p:sp>
        </p:grpSp>
        <p:grpSp>
          <p:nvGrpSpPr>
            <p:cNvPr id="33" name="Agrupar 32"/>
            <p:cNvGrpSpPr/>
            <p:nvPr/>
          </p:nvGrpSpPr>
          <p:grpSpPr>
            <a:xfrm>
              <a:off x="2690783" y="3687113"/>
              <a:ext cx="1431991" cy="1432025"/>
              <a:chOff x="1456501" y="2648496"/>
              <a:chExt cx="934025" cy="934047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1456501" y="2648496"/>
                <a:ext cx="934025" cy="934047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Elipse 8"/>
              <p:cNvSpPr txBox="1"/>
              <p:nvPr/>
            </p:nvSpPr>
            <p:spPr>
              <a:xfrm>
                <a:off x="1593286" y="2785284"/>
                <a:ext cx="660455" cy="6604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kern="1200" dirty="0"/>
                  <a:t>Político</a:t>
                </a:r>
              </a:p>
            </p:txBody>
          </p:sp>
        </p:grpSp>
      </p:grpSp>
      <p:sp>
        <p:nvSpPr>
          <p:cNvPr id="5" name="Retângulo 4"/>
          <p:cNvSpPr/>
          <p:nvPr/>
        </p:nvSpPr>
        <p:spPr>
          <a:xfrm>
            <a:off x="359364" y="419297"/>
            <a:ext cx="840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DIREITOS DE APRENDIZAGEM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8734590" y="445999"/>
            <a:ext cx="32263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5">
                    <a:lumMod val="75000"/>
                  </a:schemeClr>
                </a:solidFill>
              </a:rPr>
              <a:t>A partir dos </a:t>
            </a: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princípios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objetivos 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</a:rPr>
              <a:t>já anunciados nas DCNEI, considera-se que seis grandes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DIREITOS DE APRENDIZAGEM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</a:rPr>
              <a:t> devem ser garantidos a todas as crianças nas turmas  de creche ou pré-escolas.</a:t>
            </a:r>
          </a:p>
        </p:txBody>
      </p:sp>
    </p:spTree>
    <p:extLst>
      <p:ext uri="{BB962C8B-B14F-4D97-AF65-F5344CB8AC3E}">
        <p14:creationId xmlns:p14="http://schemas.microsoft.com/office/powerpoint/2010/main" val="3082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2859" y="1148515"/>
            <a:ext cx="5273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CONVIVER democraticamente com outras crianças e adultos, com eles se relacionar e partilhar distintas situações, utilizando diferentes linguagens, ampliando o conhecimento de si e do outro, o respeito em relação à natureza, à cultura e às diferenças entre as pessoas.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89706" y="67458"/>
            <a:ext cx="1126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DIREITOS DE APRENDIZAGEM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39473" y="1148515"/>
            <a:ext cx="56615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BRINCAR cotidianamente de diversas formas, em diferentes espaços e tempos, com diferentes parceiros adultos e crianças, ampliando e diversificando as culturas infantis, seus conhecimentos, sua imaginação, sua criatividade, suas experiências emocionais, corporais, sensoriais, expressivas, cognitivas, sociais e relacionais.</a:t>
            </a:r>
          </a:p>
        </p:txBody>
      </p:sp>
    </p:spTree>
    <p:extLst>
      <p:ext uri="{BB962C8B-B14F-4D97-AF65-F5344CB8AC3E}">
        <p14:creationId xmlns:p14="http://schemas.microsoft.com/office/powerpoint/2010/main" val="25330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2859" y="1148515"/>
            <a:ext cx="52736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PARTICIPAR ativamente, junto aos adultos e outras crianças, tanto do planejamento da gestão da escola, como da realização das atividades da vida cotidiana</a:t>
            </a:r>
            <a:r>
              <a:rPr lang="pt-BR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da 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escolha das brincadeiras, dos materiais e dos </a:t>
            </a:r>
            <a:r>
              <a:rPr lang="pt-BR" sz="3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ambientes,desenvolvendo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linguagens e elaborando </a:t>
            </a:r>
            <a:r>
              <a:rPr lang="pt-BR" sz="3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conhecimentos,decidindo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e se posicionando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89706" y="67458"/>
            <a:ext cx="1126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DIREITOS DE APRENDIZAGEM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39473" y="1148515"/>
            <a:ext cx="56615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EXPLORAR movimentos, gestos, sons, palavras, emoções, transformações, relacionamentos</a:t>
            </a:r>
            <a:r>
              <a:rPr lang="pt-BR" sz="3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histórias</a:t>
            </a:r>
            <a:r>
              <a:rPr lang="pt-BR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objetos, elementos da natureza, no contexto urbano e do campo, espaços e tempos da instituição, interagindo com diferentes grupos e ampliando seus saberes, linguagens e conhecimentos.</a:t>
            </a:r>
          </a:p>
        </p:txBody>
      </p:sp>
    </p:spTree>
    <p:extLst>
      <p:ext uri="{BB962C8B-B14F-4D97-AF65-F5344CB8AC3E}">
        <p14:creationId xmlns:p14="http://schemas.microsoft.com/office/powerpoint/2010/main" val="27350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2858" y="1148515"/>
            <a:ext cx="60495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EXPRESSAR, como sujeito criativo e sensível, com diferentes linguagens, sensações corporais, necessidades, opiniões, sentimentos e desejos, pedidos de ajuda, narrativas, registros de conhecimentos elaborados a partir de diferentes experiências, envolvendo tanto a produção de linguagens quanto a fruição das artes em todas as suas manifestações.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89706" y="67458"/>
            <a:ext cx="1126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DIREITOS DE APRENDIZAGEM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719455" y="1148515"/>
            <a:ext cx="51815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FEDFCC"/>
                </a:solidFill>
              </a:rPr>
              <a:t>CONHECER-SE e construir sua identidade pessoal, social e cultural, constituindo uma imagem positiva de si e de seus grupos de pertencimento, nas diversas experiências de cuidados, interações e brincadeiras vivenciadas na instituição de Educação Infantil.</a:t>
            </a:r>
          </a:p>
        </p:txBody>
      </p:sp>
    </p:spTree>
    <p:extLst>
      <p:ext uri="{BB962C8B-B14F-4D97-AF65-F5344CB8AC3E}">
        <p14:creationId xmlns:p14="http://schemas.microsoft.com/office/powerpoint/2010/main" val="805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803049" y="-58289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48052976"/>
              </p:ext>
            </p:extLst>
          </p:nvPr>
        </p:nvGraphicFramePr>
        <p:xfrm>
          <a:off x="4697795" y="1329697"/>
          <a:ext cx="6392992" cy="582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7188503" y="2431433"/>
            <a:ext cx="1667649" cy="1667649"/>
            <a:chOff x="5778868" y="1933196"/>
            <a:chExt cx="995885" cy="995885"/>
          </a:xfrm>
          <a:solidFill>
            <a:srgbClr val="99FFCC"/>
          </a:solidFill>
        </p:grpSpPr>
        <p:sp>
          <p:nvSpPr>
            <p:cNvPr id="19" name="Elipse 18"/>
            <p:cNvSpPr/>
            <p:nvPr/>
          </p:nvSpPr>
          <p:spPr>
            <a:xfrm>
              <a:off x="5778868" y="1933196"/>
              <a:ext cx="995885" cy="9958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 txBox="1"/>
            <p:nvPr/>
          </p:nvSpPr>
          <p:spPr>
            <a:xfrm>
              <a:off x="5911653" y="2107476"/>
              <a:ext cx="730315" cy="4481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Conhecimento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7918802" y="3374016"/>
            <a:ext cx="1667649" cy="1667649"/>
            <a:chOff x="6252795" y="2524892"/>
            <a:chExt cx="995885" cy="995885"/>
          </a:xfrm>
          <a:solidFill>
            <a:srgbClr val="FFFF66"/>
          </a:solidFill>
        </p:grpSpPr>
        <p:sp>
          <p:nvSpPr>
            <p:cNvPr id="17" name="Elipse 16"/>
            <p:cNvSpPr/>
            <p:nvPr/>
          </p:nvSpPr>
          <p:spPr>
            <a:xfrm>
              <a:off x="6252795" y="2524892"/>
              <a:ext cx="995885" cy="9958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alpha val="50000"/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6"/>
            <p:cNvSpPr txBox="1"/>
            <p:nvPr/>
          </p:nvSpPr>
          <p:spPr>
            <a:xfrm>
              <a:off x="6557369" y="2782162"/>
              <a:ext cx="597531" cy="547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Práticas Sociais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6698419" y="3439020"/>
            <a:ext cx="1667649" cy="1667649"/>
            <a:chOff x="5470620" y="2535936"/>
            <a:chExt cx="995885" cy="99588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5470620" y="2535936"/>
              <a:ext cx="995885" cy="9958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alpha val="50000"/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8"/>
            <p:cNvSpPr txBox="1"/>
            <p:nvPr/>
          </p:nvSpPr>
          <p:spPr>
            <a:xfrm>
              <a:off x="5564399" y="2793206"/>
              <a:ext cx="597531" cy="547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Múltiplas Linguagens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3718213" y="301532"/>
            <a:ext cx="840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rgbClr val="FFFF66"/>
                </a:solidFill>
                <a:latin typeface="Arial Rounded MT Bold" panose="020F0704030504030204" pitchFamily="34" charset="0"/>
              </a:rPr>
              <a:t>CAMPOS </a:t>
            </a:r>
            <a:r>
              <a:rPr lang="pt-BR" sz="4000" dirty="0">
                <a:solidFill>
                  <a:srgbClr val="FFFF66"/>
                </a:solidFill>
                <a:latin typeface="Arial Rounded MT Bold" panose="020F0704030504030204" pitchFamily="34" charset="0"/>
              </a:rPr>
              <a:t>DE EXPERIÊNCIAS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0870" y="110821"/>
            <a:ext cx="34196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dirty="0">
                <a:solidFill>
                  <a:srgbClr val="FFFF00"/>
                </a:solidFill>
              </a:rPr>
              <a:t>A</a:t>
            </a:r>
            <a:r>
              <a:rPr lang="pt-BR" sz="3000" dirty="0">
                <a:solidFill>
                  <a:srgbClr val="7030A0"/>
                </a:solidFill>
              </a:rPr>
              <a:t> </a:t>
            </a:r>
            <a:r>
              <a:rPr lang="pt-BR" sz="3000" dirty="0">
                <a:solidFill>
                  <a:srgbClr val="FFFF00"/>
                </a:solidFill>
              </a:rPr>
              <a:t>organização curricular da Educação Infantil pode se estruturar em eixos, centros, </a:t>
            </a:r>
            <a:r>
              <a:rPr lang="pt-BR" sz="3200" b="1" dirty="0">
                <a:solidFill>
                  <a:srgbClr val="FFFF00"/>
                </a:solidFill>
              </a:rPr>
              <a:t>campos</a:t>
            </a:r>
            <a:r>
              <a:rPr lang="pt-BR" sz="3000" dirty="0">
                <a:solidFill>
                  <a:srgbClr val="FFFF00"/>
                </a:solidFill>
              </a:rPr>
              <a:t> ou módulos </a:t>
            </a:r>
            <a:r>
              <a:rPr lang="pt-BR" sz="3200" b="1" dirty="0">
                <a:solidFill>
                  <a:srgbClr val="FFFF00"/>
                </a:solidFill>
              </a:rPr>
              <a:t>de experiências </a:t>
            </a:r>
            <a:r>
              <a:rPr lang="pt-BR" sz="3000" dirty="0">
                <a:solidFill>
                  <a:srgbClr val="FFFF00"/>
                </a:solidFill>
              </a:rPr>
              <a:t>que devem se articular em torno dos princípios, condições e objetivos propostos nesta diretriz</a:t>
            </a:r>
            <a:r>
              <a:rPr lang="pt-BR" sz="2000" dirty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pt-BR" sz="1400" dirty="0">
                <a:solidFill>
                  <a:srgbClr val="FFFF00"/>
                </a:solidFill>
              </a:rPr>
              <a:t>(Parecer CNE, 2009, p. 16)</a:t>
            </a:r>
          </a:p>
        </p:txBody>
      </p:sp>
    </p:spTree>
    <p:extLst>
      <p:ext uri="{BB962C8B-B14F-4D97-AF65-F5344CB8AC3E}">
        <p14:creationId xmlns:p14="http://schemas.microsoft.com/office/powerpoint/2010/main" val="1538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71488" y="1423307"/>
            <a:ext cx="11144250" cy="5268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i="1" dirty="0">
                <a:solidFill>
                  <a:schemeClr val="bg1"/>
                </a:solidFill>
                <a:latin typeface="Calibri" charset="0"/>
              </a:rPr>
              <a:t>Os campos de experiências são estruturados a partir do artigo 9º das DCNEI.</a:t>
            </a:r>
          </a:p>
          <a:p>
            <a:pPr marL="0" indent="0" algn="r">
              <a:buNone/>
            </a:pPr>
            <a:endParaRPr lang="pt-BR" i="1" dirty="0">
              <a:solidFill>
                <a:schemeClr val="bg1"/>
              </a:solidFill>
              <a:latin typeface="Calibri" charset="0"/>
            </a:endParaRPr>
          </a:p>
          <a:p>
            <a:pPr marL="0" indent="0" algn="r">
              <a:buNone/>
            </a:pPr>
            <a:r>
              <a:rPr lang="pt-BR" i="1" dirty="0">
                <a:solidFill>
                  <a:schemeClr val="bg1"/>
                </a:solidFill>
                <a:latin typeface="Calibri" charset="0"/>
              </a:rPr>
              <a:t>Não ocorrem de modo isolado.</a:t>
            </a:r>
          </a:p>
          <a:p>
            <a:pPr marL="0" indent="0" algn="r">
              <a:buNone/>
            </a:pPr>
            <a:endParaRPr lang="pt-BR" i="1" dirty="0">
              <a:solidFill>
                <a:schemeClr val="bg1"/>
              </a:solidFill>
              <a:latin typeface="Calibri" charset="0"/>
            </a:endParaRPr>
          </a:p>
          <a:p>
            <a:pPr marL="0" indent="0" algn="r">
              <a:buNone/>
            </a:pPr>
            <a:r>
              <a:rPr lang="pt-BR" i="1" dirty="0">
                <a:solidFill>
                  <a:schemeClr val="bg1"/>
                </a:solidFill>
                <a:latin typeface="Calibri" charset="0"/>
              </a:rPr>
              <a:t>Os campos de experiências são explorados a partir dos </a:t>
            </a:r>
            <a:r>
              <a:rPr lang="pt-BR" sz="3200" b="1" i="1" dirty="0">
                <a:solidFill>
                  <a:schemeClr val="bg1"/>
                </a:solidFill>
                <a:latin typeface="Calibri" charset="0"/>
              </a:rPr>
              <a:t>interesses das crianças</a:t>
            </a:r>
            <a:r>
              <a:rPr lang="pt-BR" i="1" dirty="0">
                <a:solidFill>
                  <a:schemeClr val="bg1"/>
                </a:solidFill>
                <a:latin typeface="Calibri" charset="0"/>
              </a:rPr>
              <a:t>. Assim, colocam no centro do projeto educativo as interações e as brincadeiras, de onde emergem as observações, os questionamentos, as investigações e outras ações das crianças articuladas com as proposições trazidas pelos/as professores/as.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086" y="210457"/>
            <a:ext cx="1150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CAMPOS DE EXPERIÊNCIAS</a:t>
            </a:r>
          </a:p>
        </p:txBody>
      </p:sp>
    </p:spTree>
    <p:extLst>
      <p:ext uri="{BB962C8B-B14F-4D97-AF65-F5344CB8AC3E}">
        <p14:creationId xmlns:p14="http://schemas.microsoft.com/office/powerpoint/2010/main" val="2567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58057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85028" y="102136"/>
            <a:ext cx="83892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rgbClr val="FFFF66"/>
                </a:solidFill>
              </a:rPr>
              <a:t>É na interação com outras crianças e adultos que as crianças vão se constituindo como alguém com um modo próprio de agir, sentir e pensar. </a:t>
            </a:r>
            <a:r>
              <a:rPr lang="pt-BR" sz="2800" i="1" dirty="0">
                <a:solidFill>
                  <a:schemeClr val="bg1"/>
                </a:solidFill>
              </a:rPr>
              <a:t>Conforme vivem suas primeiras experiências de cuidado pessoal e outras práticas sociais recíprocas na família, na instituição educacional ou na coletividade, </a:t>
            </a:r>
            <a:r>
              <a:rPr lang="pt-BR" sz="2800" i="1" dirty="0">
                <a:solidFill>
                  <a:srgbClr val="FFFF66"/>
                </a:solidFill>
              </a:rPr>
              <a:t>constroem percepções e perguntas sobre si, diferenciando-se e, simultaneamente, identificando-se com os demais. </a:t>
            </a:r>
            <a:r>
              <a:rPr lang="pt-BR" sz="2800" i="1" dirty="0">
                <a:solidFill>
                  <a:schemeClr val="bg1"/>
                </a:solidFill>
              </a:rPr>
              <a:t>Nesse processo, as crianças aprendem a distinguir e a expressar sensações, percepções, emoções e pensamentos, o que lhes possibilita, posteriormente, se colocarem no ponto de vista do outro, se oporem ou concordarem com seus pares, entendendo os sentimentos, os motivos, as ideias e o cotidiano dos parceiros.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429" y="221919"/>
            <a:ext cx="280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 EU, O OUTRO E O NÓS</a:t>
            </a:r>
          </a:p>
        </p:txBody>
      </p:sp>
    </p:spTree>
    <p:extLst>
      <p:ext uri="{BB962C8B-B14F-4D97-AF65-F5344CB8AC3E}">
        <p14:creationId xmlns:p14="http://schemas.microsoft.com/office/powerpoint/2010/main" val="42265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58057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85028" y="102136"/>
            <a:ext cx="8389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bg1"/>
                </a:solidFill>
              </a:rPr>
              <a:t>Ao mesmo tempo em que participam de relações sociais e de cuidados pessoais, </a:t>
            </a:r>
            <a:r>
              <a:rPr lang="pt-BR" sz="2800" i="1" dirty="0">
                <a:solidFill>
                  <a:srgbClr val="FFFF66"/>
                </a:solidFill>
              </a:rPr>
              <a:t>as crianças constroem sua autonomia e senso de autocuidado, de reciprocidade e de interdependência com o meio</a:t>
            </a:r>
            <a:r>
              <a:rPr lang="pt-BR" sz="2800" i="1" dirty="0">
                <a:solidFill>
                  <a:schemeClr val="bg1"/>
                </a:solidFill>
              </a:rPr>
              <a:t>. Por sua vez, o contato com outros grupos sociais e culturais, outros modos de vida, diferentes atitudes, técnicas e rituais de cuidados pessoais e do grupo, costumes, celebrações e narrativas amplia o modo de a criança perceber a si e ao outro, levando-a a não assumir preconceitos, garantindo o </a:t>
            </a:r>
            <a:r>
              <a:rPr lang="pt-BR" sz="2800" i="1" dirty="0">
                <a:solidFill>
                  <a:srgbClr val="FFFF66"/>
                </a:solidFill>
              </a:rPr>
              <a:t>diálogo, a valorização de sua identidade e o reconhecimento e o respeito às diferenças que nos constituem como ser humano</a:t>
            </a:r>
            <a:r>
              <a:rPr lang="pt-BR" sz="28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2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58057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1543" y="1194671"/>
            <a:ext cx="28012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Conviver</a:t>
            </a:r>
          </a:p>
          <a:p>
            <a:pPr algn="r"/>
            <a:endParaRPr lang="pt-BR" sz="2400" dirty="0">
              <a:solidFill>
                <a:srgbClr val="CC66FF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Brincar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Participar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56380" y="1194671"/>
            <a:ext cx="8517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i="1" dirty="0">
                <a:solidFill>
                  <a:schemeClr val="bg1"/>
                </a:solidFill>
              </a:rPr>
              <a:t>CONVIVER com crianças e adultos em pequenos e grandes grupos, reconhecer e respeitar as diferentes identidades e pertencimento étnico-racial, de gênero e de religião.</a:t>
            </a:r>
          </a:p>
          <a:p>
            <a:pPr algn="just"/>
            <a:endParaRPr lang="pt-BR" sz="2400" i="1" dirty="0">
              <a:solidFill>
                <a:schemeClr val="bg1"/>
              </a:solidFill>
            </a:endParaRPr>
          </a:p>
          <a:p>
            <a:pPr algn="just"/>
            <a:r>
              <a:rPr lang="pt-BR" sz="24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BRINCAR com diferentes parceiros, envolver-se em variadas brincadeiras e jogos de regras, reconhecer o sentido do singular, do coletivo, da autonomia e da solidariedade, constituindo as culturas infantis.</a:t>
            </a:r>
          </a:p>
          <a:p>
            <a:pPr algn="just"/>
            <a:endParaRPr lang="pt-BR" sz="2400" i="1" dirty="0">
              <a:solidFill>
                <a:schemeClr val="bg1"/>
              </a:solidFill>
            </a:endParaRPr>
          </a:p>
          <a:p>
            <a:pPr algn="just"/>
            <a:r>
              <a:rPr lang="pt-BR" sz="2400" i="1" dirty="0">
                <a:solidFill>
                  <a:srgbClr val="FFFF00"/>
                </a:solidFill>
              </a:rPr>
              <a:t>PARTICIPAR das situações do cotidiano, tanto daquelas ligadas ao cuidado de si e do ambiente, como das relativas às atividades propostas pelo/a professor/a, e de decisões relativas à escola, aprendendo a respeitar os ritmos, os interesses e os desejos das outras pessoas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83202" y="221919"/>
            <a:ext cx="669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DIREITOS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6810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58057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1543" y="1194671"/>
            <a:ext cx="2801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Explorar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Comunicar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pt-BR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Conhecer-se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56380" y="1194671"/>
            <a:ext cx="85179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i="1" dirty="0">
                <a:solidFill>
                  <a:schemeClr val="bg1"/>
                </a:solidFill>
              </a:rPr>
              <a:t>EXPLORAR ambientes e situações, de diferentes formas, com pessoas e grupos sociais diversos, ampliando a sua noção de mundo e sua sensibilidade em relação aos outros.</a:t>
            </a:r>
          </a:p>
          <a:p>
            <a:pPr algn="just"/>
            <a:endParaRPr lang="pt-BR" sz="2400" i="1" dirty="0">
              <a:solidFill>
                <a:schemeClr val="bg1"/>
              </a:solidFill>
            </a:endParaRPr>
          </a:p>
          <a:p>
            <a:pPr algn="just"/>
            <a:r>
              <a:rPr lang="pt-BR" sz="2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EXPRESSAR às outras crianças e/ou adultos suas necessidades, emoções, sentimentos, dúvidas, hipóteses, descobertas, opiniões, oposições, utilizando diferentes linguagens, de modo autônomo e criativo, e empenhando-se em entender o que os outros expressam.</a:t>
            </a:r>
          </a:p>
          <a:p>
            <a:pPr algn="just"/>
            <a:endParaRPr lang="pt-BR" sz="24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pt-BR" sz="2400" i="1" dirty="0">
                <a:solidFill>
                  <a:srgbClr val="FFFF00"/>
                </a:solidFill>
              </a:rPr>
              <a:t>CONHECER-SE nas interações e construir uma identidade pessoal e cultural, valorizar suas próprias características e as das outras crianças e adultos, constituindo uma confiança em si e uma atitude acolhedora e respeitosa em relação aos outros.</a:t>
            </a:r>
          </a:p>
        </p:txBody>
      </p:sp>
    </p:spTree>
    <p:extLst>
      <p:ext uri="{BB962C8B-B14F-4D97-AF65-F5344CB8AC3E}">
        <p14:creationId xmlns:p14="http://schemas.microsoft.com/office/powerpoint/2010/main" val="27233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522514"/>
            <a:ext cx="0" cy="65459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90286" y="1349828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40229" y="1349828"/>
            <a:ext cx="827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1988 – CONSTITUIÇÃO FEDERAL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0229" y="1988457"/>
            <a:ext cx="10900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solidFill>
                  <a:schemeClr val="bg1"/>
                </a:solidFill>
              </a:rPr>
              <a:t>Art. 210</a:t>
            </a:r>
            <a:r>
              <a:rPr lang="pt-BR" sz="2800" i="1" dirty="0">
                <a:solidFill>
                  <a:schemeClr val="bg1"/>
                </a:solidFill>
              </a:rPr>
              <a:t>. Serão fixados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</a:rPr>
              <a:t>conteúdos mínimos para o ensino fundamental</a:t>
            </a:r>
            <a:r>
              <a:rPr lang="pt-BR" sz="2800" i="1" dirty="0">
                <a:solidFill>
                  <a:schemeClr val="bg1"/>
                </a:solidFill>
              </a:rPr>
              <a:t>, de maneira a assegurar 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formação básica comum </a:t>
            </a:r>
            <a:r>
              <a:rPr lang="pt-BR" sz="2800" i="1" dirty="0">
                <a:solidFill>
                  <a:schemeClr val="bg1"/>
                </a:solidFill>
              </a:rPr>
              <a:t>e respeito aos valores culturais e artísticos, nacionais e regionais.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18858" y="210457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BASES LEGAIS</a:t>
            </a:r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90286" y="3889826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40229" y="3889826"/>
            <a:ext cx="867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1996 – LEI DE DIRETRIZES E BASES - LDB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40229" y="4528455"/>
            <a:ext cx="10900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bg1"/>
                </a:solidFill>
              </a:rPr>
              <a:t>Art. 26.  </a:t>
            </a:r>
            <a:r>
              <a:rPr lang="pt-BR" sz="2800" dirty="0"/>
              <a:t> </a:t>
            </a:r>
            <a:r>
              <a:rPr lang="pt-BR" sz="2800" i="1" dirty="0">
                <a:solidFill>
                  <a:schemeClr val="bg1"/>
                </a:solidFill>
              </a:rPr>
              <a:t>Os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</a:rPr>
              <a:t>currículos do ensino fundamental e médio devem ter uma base nacional comum</a:t>
            </a:r>
            <a:r>
              <a:rPr lang="pt-BR" sz="2800" i="1" dirty="0">
                <a:solidFill>
                  <a:schemeClr val="bg1"/>
                </a:solidFill>
              </a:rPr>
              <a:t>, a ser complementada, em cada sistema de ensino e estabelecimento escolar, por uma parte diversificada, exigida pelas características regionais e locais da sociedade, da cultura, da economia e da clientela.</a:t>
            </a:r>
          </a:p>
        </p:txBody>
      </p:sp>
    </p:spTree>
    <p:extLst>
      <p:ext uri="{BB962C8B-B14F-4D97-AF65-F5344CB8AC3E}">
        <p14:creationId xmlns:p14="http://schemas.microsoft.com/office/powerpoint/2010/main" val="22450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586" y="0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56380" y="1194671"/>
            <a:ext cx="851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i="1" dirty="0">
                <a:solidFill>
                  <a:schemeClr val="bg1"/>
                </a:solidFill>
              </a:rPr>
              <a:t>Perceber que suas ações têm efeitos nas outras </a:t>
            </a:r>
            <a:r>
              <a:rPr lang="pt-BR" sz="2600" b="1" i="1" dirty="0" smtClean="0">
                <a:solidFill>
                  <a:schemeClr val="bg1"/>
                </a:solidFill>
              </a:rPr>
              <a:t>crianças </a:t>
            </a:r>
            <a:r>
              <a:rPr lang="pt-BR" sz="2600" b="1" i="1" dirty="0">
                <a:solidFill>
                  <a:schemeClr val="bg1"/>
                </a:solidFill>
              </a:rPr>
              <a:t>e adultos, constituindo relações de amizade</a:t>
            </a:r>
            <a:r>
              <a:rPr lang="pt-BR" sz="2400" i="1" dirty="0">
                <a:solidFill>
                  <a:schemeClr val="bg1"/>
                </a:solidFill>
              </a:rPr>
              <a:t>. </a:t>
            </a:r>
            <a:endParaRPr lang="pt-BR" sz="2400" i="1" dirty="0" smtClean="0">
              <a:solidFill>
                <a:schemeClr val="bg1"/>
              </a:solidFill>
            </a:endParaRPr>
          </a:p>
          <a:p>
            <a:pPr algn="just"/>
            <a:endParaRPr lang="pt-BR" sz="2400" b="1" i="1" dirty="0" smtClean="0">
              <a:solidFill>
                <a:schemeClr val="bg1"/>
              </a:solidFill>
            </a:endParaRPr>
          </a:p>
          <a:p>
            <a:pPr algn="just"/>
            <a:r>
              <a:rPr lang="pt-BR" sz="2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Perceber </a:t>
            </a:r>
            <a:r>
              <a:rPr lang="pt-BR" sz="26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as possibilidades e os limites de seu corpo nas brincadeiras das quais participa</a:t>
            </a:r>
            <a:r>
              <a:rPr lang="pt-BR" sz="26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endParaRPr lang="pt-BR" sz="2400" i="1" dirty="0">
              <a:solidFill>
                <a:schemeClr val="bg1"/>
              </a:solidFill>
            </a:endParaRPr>
          </a:p>
          <a:p>
            <a:pPr algn="just"/>
            <a:r>
              <a:rPr lang="pt-BR" sz="2600" b="1" i="1" dirty="0">
                <a:solidFill>
                  <a:srgbClr val="FFFF00"/>
                </a:solidFill>
              </a:rPr>
              <a:t>Dialogar com parceiros coetâneos ou adultos, ao explorar materiais, objetos, brinquedos.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Comunicar suas necessidades, desejos e emoções, utilizando gestos, balbucios e palavras.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600" b="1" i="1" dirty="0">
                <a:solidFill>
                  <a:schemeClr val="bg1"/>
                </a:solidFill>
              </a:rPr>
              <a:t>Reconhecer as sensações do seu corpo em momentos de alimentação, higiene, descanso.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6380" y="221919"/>
            <a:ext cx="8517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OBJETIVOS DE APRENDIZAGEM E DESENVOLVIMENTO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306029"/>
              </p:ext>
            </p:extLst>
          </p:nvPr>
        </p:nvGraphicFramePr>
        <p:xfrm>
          <a:off x="310243" y="1799097"/>
          <a:ext cx="364671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42900" y="1226826"/>
            <a:ext cx="3047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Bebês</a:t>
            </a:r>
            <a:endParaRPr lang="pt-BR" sz="3200" dirty="0">
              <a:solidFill>
                <a:srgbClr val="CC66FF"/>
              </a:solidFill>
              <a:latin typeface="Arial Rounded MT Bold" panose="020F0704030504030204" pitchFamily="34" charset="0"/>
            </a:endParaRPr>
          </a:p>
          <a:p>
            <a:pPr lvl="0" algn="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Zero – 18m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CC66FF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32657"/>
            <a:ext cx="33673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56380" y="1194671"/>
            <a:ext cx="85179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i="1" dirty="0">
                <a:solidFill>
                  <a:schemeClr val="bg1"/>
                </a:solidFill>
              </a:rPr>
              <a:t>Demonstrar atitudes cuidadosas e solidárias na </a:t>
            </a:r>
            <a:r>
              <a:rPr lang="pt-BR" sz="2500" b="1" i="1" dirty="0" smtClean="0">
                <a:solidFill>
                  <a:schemeClr val="bg1"/>
                </a:solidFill>
              </a:rPr>
              <a:t>interação </a:t>
            </a:r>
            <a:r>
              <a:rPr lang="pt-BR" sz="2500" b="1" i="1" dirty="0">
                <a:solidFill>
                  <a:schemeClr val="bg1"/>
                </a:solidFill>
              </a:rPr>
              <a:t>com diversas crianças e adultos.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5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Fazer uso de normas sociais, participando de brincadeiras de faz de conta.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500" b="1" i="1" dirty="0">
                <a:solidFill>
                  <a:srgbClr val="FFFF00"/>
                </a:solidFill>
              </a:rPr>
              <a:t>Assumir personagens ligados ao seu cotidiano nas brincadeiras de faz de conta.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6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Praticar suas habilidades comunicativas, ampliando a compreensão das mensagens dos colegas.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5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Comparar características de colegas (tamanho, altura, etnia, preferências, local de moradia etc.), identificando semelhanças e diferenças.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6380" y="221919"/>
            <a:ext cx="8517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OBJETIVOS DE APRENDIZAGEM E DESENVOLVIMENTO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5460839"/>
              </p:ext>
            </p:extLst>
          </p:nvPr>
        </p:nvGraphicFramePr>
        <p:xfrm>
          <a:off x="-480786" y="844126"/>
          <a:ext cx="364671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1543" y="2671998"/>
            <a:ext cx="2801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Crianças bem </a:t>
            </a:r>
            <a:r>
              <a:rPr lang="pt-BR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pequenas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 algn="r"/>
            <a:r>
              <a:rPr lang="pt-BR" sz="2600" b="1" dirty="0">
                <a:solidFill>
                  <a:srgbClr val="C00000"/>
                </a:solidFill>
              </a:rPr>
              <a:t>19 m – 3a 11m</a:t>
            </a:r>
            <a:endParaRPr lang="pt-BR" sz="2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b="1" dirty="0">
              <a:solidFill>
                <a:srgbClr val="CC66FF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514" y="-58057"/>
            <a:ext cx="3100614" cy="69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086100" y="1194671"/>
            <a:ext cx="888818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i="1" dirty="0">
                <a:solidFill>
                  <a:schemeClr val="bg1"/>
                </a:solidFill>
              </a:rPr>
              <a:t>Seguir as regras nas brincadeiras e jogos com outras crianças, aprendendo a lidar com o sucesso e a frustração. </a:t>
            </a:r>
          </a:p>
          <a:p>
            <a:pPr algn="just"/>
            <a:endParaRPr lang="pt-BR" sz="2500" b="1" i="1" dirty="0">
              <a:solidFill>
                <a:schemeClr val="bg1"/>
              </a:solidFill>
            </a:endParaRPr>
          </a:p>
          <a:p>
            <a:pPr algn="just"/>
            <a:r>
              <a:rPr lang="pt-BR" sz="25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Fazer uso de estratégias para lidar com o conflito nas interações com diversas crianças e adultos</a:t>
            </a:r>
          </a:p>
          <a:p>
            <a:pPr algn="just"/>
            <a:endParaRPr lang="pt-BR" sz="2500" b="1" i="1" dirty="0">
              <a:solidFill>
                <a:schemeClr val="bg1"/>
              </a:solidFill>
            </a:endParaRPr>
          </a:p>
          <a:p>
            <a:pPr algn="just"/>
            <a:r>
              <a:rPr lang="pt-BR" sz="25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Apreciar os costumes e as manifestações culturais do seu contexto e de outros. </a:t>
            </a:r>
          </a:p>
          <a:p>
            <a:pPr algn="just"/>
            <a:endParaRPr lang="pt-BR" sz="2500" b="1" i="1" dirty="0">
              <a:solidFill>
                <a:schemeClr val="bg1"/>
              </a:solidFill>
            </a:endParaRPr>
          </a:p>
          <a:p>
            <a:pPr algn="just"/>
            <a:r>
              <a:rPr lang="pt-BR" sz="2400" b="1" i="1" dirty="0">
                <a:solidFill>
                  <a:srgbClr val="FFFF00"/>
                </a:solidFill>
              </a:rPr>
              <a:t>Comunicar suas ideias e sentimentos a pessoas e grupos diversos, por meio de contatos diretos ou possibilitados pelas tecnologias da comunicação. </a:t>
            </a:r>
          </a:p>
          <a:p>
            <a:pPr algn="just"/>
            <a:endParaRPr lang="pt-BR" sz="2400" b="1" i="1" dirty="0">
              <a:solidFill>
                <a:schemeClr val="bg1"/>
              </a:solidFill>
            </a:endParaRPr>
          </a:p>
          <a:p>
            <a:pPr algn="just"/>
            <a:r>
              <a:rPr lang="pt-BR" sz="2400" b="1" i="1" dirty="0">
                <a:solidFill>
                  <a:schemeClr val="bg1"/>
                </a:solidFill>
              </a:rPr>
              <a:t>Demonstrar oposição a qualquer forma de discriminação, sempre que presenciá-la.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6380" y="221919"/>
            <a:ext cx="8517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OBJETIVOS DE APRENDIZAGEM E DESENVOLVIMENTO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4897799"/>
              </p:ext>
            </p:extLst>
          </p:nvPr>
        </p:nvGraphicFramePr>
        <p:xfrm>
          <a:off x="-492720" y="661809"/>
          <a:ext cx="3578820" cy="483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47099" y="5498656"/>
            <a:ext cx="2367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Crianças pequenas</a:t>
            </a:r>
          </a:p>
          <a:p>
            <a:pPr lvl="0" algn="r"/>
            <a:r>
              <a:rPr lang="pt-BR" sz="2400" b="1" dirty="0">
                <a:solidFill>
                  <a:srgbClr val="CC66FF"/>
                </a:solidFill>
              </a:rPr>
              <a:t>4a  – 5a 11m</a:t>
            </a: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r"/>
            <a:endParaRPr lang="pt-BR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6843213"/>
              </p:ext>
            </p:extLst>
          </p:nvPr>
        </p:nvGraphicFramePr>
        <p:xfrm>
          <a:off x="3005815" y="440766"/>
          <a:ext cx="9672320" cy="638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24" t="22356" r="9707" b="12054"/>
          <a:stretch/>
        </p:blipFill>
        <p:spPr>
          <a:xfrm>
            <a:off x="1066800" y="2010426"/>
            <a:ext cx="6078727" cy="46189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7383" y="271644"/>
            <a:ext cx="64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4472C4"/>
                </a:solidFill>
                <a:latin typeface="Arial Rounded MT Bold" panose="020F0704030504030204" pitchFamily="34" charset="0"/>
              </a:rPr>
              <a:t>ARTICULAÇÃO DOS</a:t>
            </a:r>
          </a:p>
          <a:p>
            <a:r>
              <a:rPr lang="pt-BR" sz="2400" dirty="0">
                <a:solidFill>
                  <a:srgbClr val="4472C4"/>
                </a:solidFill>
                <a:latin typeface="Arial Rounded MT Bold" panose="020F0704030504030204" pitchFamily="34" charset="0"/>
              </a:rPr>
              <a:t>CAMPOS </a:t>
            </a:r>
            <a:r>
              <a:rPr lang="pt-BR" sz="2400">
                <a:solidFill>
                  <a:srgbClr val="4472C4"/>
                </a:solidFill>
                <a:latin typeface="Arial Rounded MT Bold" panose="020F0704030504030204" pitchFamily="34" charset="0"/>
              </a:rPr>
              <a:t>DE EXPERIÊNCIAS </a:t>
            </a:r>
            <a:r>
              <a:rPr lang="pt-BR" sz="2400" dirty="0">
                <a:solidFill>
                  <a:srgbClr val="4472C4"/>
                </a:solidFill>
                <a:latin typeface="Arial Rounded MT Bold" panose="020F0704030504030204" pitchFamily="34" charset="0"/>
              </a:rPr>
              <a:t>+ </a:t>
            </a:r>
          </a:p>
          <a:p>
            <a:r>
              <a:rPr lang="pt-BR" sz="2400" dirty="0">
                <a:solidFill>
                  <a:srgbClr val="4472C4"/>
                </a:solidFill>
                <a:latin typeface="Arial Rounded MT Bold" panose="020F0704030504030204" pitchFamily="34" charset="0"/>
              </a:rPr>
              <a:t>ÁREAS DE CONHECIMENTO + COMPONENTES CURRICULARES</a:t>
            </a:r>
          </a:p>
        </p:txBody>
      </p:sp>
    </p:spTree>
    <p:extLst>
      <p:ext uri="{BB962C8B-B14F-4D97-AF65-F5344CB8AC3E}">
        <p14:creationId xmlns:p14="http://schemas.microsoft.com/office/powerpoint/2010/main" val="37328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brasil.gov.br/educacao/2016/03/historia-e-destaque-em-contribuicoes-para-a-base-curricular/imagem-para-materia-do-site-see_-base-nacional-comum-curricular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3"/>
          <a:stretch/>
        </p:blipFill>
        <p:spPr bwMode="auto">
          <a:xfrm>
            <a:off x="4056803" y="1676400"/>
            <a:ext cx="2661497" cy="28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ortal.mec.gov.br/images/stories/noticias/2016/bnc_consulta-_ublica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9"/>
          <a:stretch/>
        </p:blipFill>
        <p:spPr bwMode="auto">
          <a:xfrm>
            <a:off x="7504822" y="529572"/>
            <a:ext cx="3982327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61257" y="194458"/>
            <a:ext cx="1164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CONSTRUÇÃO </a:t>
            </a:r>
            <a:r>
              <a:rPr lang="pt-BR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DA 3ª VERSÃO, ENCAMINHADA AO CNE</a:t>
            </a:r>
            <a:endParaRPr lang="pt-BR" sz="4000" dirty="0"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33775" y="4714875"/>
            <a:ext cx="336232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DEBATES PELAS SECRETARIAS DE EDUCAÇÃO, CONSED E UNDIME</a:t>
            </a:r>
          </a:p>
          <a:p>
            <a:pPr algn="ctr"/>
            <a:endParaRPr lang="pt-B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04821" y="4980398"/>
            <a:ext cx="4269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solidFill>
                  <a:srgbClr val="FFFF00"/>
                </a:solidFill>
              </a:rPr>
              <a:t>CONSULTAS A ESPECIALISTAS DO BRASIL </a:t>
            </a:r>
          </a:p>
          <a:p>
            <a:pPr algn="ctr"/>
            <a:r>
              <a:rPr lang="pt-BR" sz="3000" dirty="0" smtClean="0">
                <a:solidFill>
                  <a:srgbClr val="FFFF00"/>
                </a:solidFill>
              </a:rPr>
              <a:t>E DE OUTROS PAÍSES</a:t>
            </a:r>
            <a:endParaRPr lang="pt-BR" sz="30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1258" y="1764117"/>
            <a:ext cx="3795546" cy="186490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PORTARIA MEC/ 790 DE JULHO DE 2016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514350" y="4171950"/>
            <a:ext cx="3200401" cy="1975785"/>
          </a:xfrm>
        </p:spPr>
        <p:txBody>
          <a:bodyPr>
            <a:noAutofit/>
          </a:bodyPr>
          <a:lstStyle/>
          <a:p>
            <a:r>
              <a:rPr lang="pt-BR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INSTITUI COMITÊ GESTOR DA BNCC</a:t>
            </a:r>
          </a:p>
          <a:p>
            <a:r>
              <a:rPr lang="pt-BR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COORDENADO PELA SECRETARIA EXECUTIVA</a:t>
            </a:r>
            <a:endParaRPr lang="pt-BR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522514"/>
            <a:ext cx="0" cy="65459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90286" y="1349828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40228" y="1349828"/>
            <a:ext cx="1080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2009 </a:t>
            </a:r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EMENDA CONSTITUCIONAL NÚMERO 59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0229" y="1988457"/>
            <a:ext cx="1090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7900" y="2413337"/>
            <a:ext cx="1010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Art. 1º Os incisos I e VII do art. 208 da Constituição Federal, passam a vigorar com as seguintes alterações:</a:t>
            </a:r>
          </a:p>
          <a:p>
            <a:r>
              <a:rPr lang="pt-BR" sz="3200" dirty="0">
                <a:solidFill>
                  <a:srgbClr val="FFFFFF"/>
                </a:solidFill>
              </a:rPr>
              <a:t>"Art. 208. .................................................................................</a:t>
            </a:r>
          </a:p>
          <a:p>
            <a:r>
              <a:rPr lang="pt-BR" sz="3200" u="sng" dirty="0" smtClean="0">
                <a:solidFill>
                  <a:srgbClr val="FFFFFF"/>
                </a:solidFill>
                <a:hlinkClick r:id="rId2"/>
              </a:rPr>
              <a:t>I -</a:t>
            </a:r>
            <a:r>
              <a:rPr lang="pt-BR" sz="3200" dirty="0">
                <a:solidFill>
                  <a:srgbClr val="FFFFFF"/>
                </a:solidFill>
              </a:rPr>
              <a:t> educação básica obrigatória e gratuita dos </a:t>
            </a:r>
            <a:r>
              <a:rPr lang="pt-BR" sz="3200" b="1" dirty="0">
                <a:solidFill>
                  <a:srgbClr val="FFFF00"/>
                </a:solidFill>
              </a:rPr>
              <a:t>4 (quatro) aos 17 (dezessete) anos de idade</a:t>
            </a:r>
            <a:r>
              <a:rPr lang="pt-BR" sz="3200" dirty="0">
                <a:solidFill>
                  <a:srgbClr val="FFFFFF"/>
                </a:solidFill>
              </a:rPr>
              <a:t>, assegurada inclusive sua oferta gratuita para todos os que a ela não tiveram acesso na idade própria; (NR)</a:t>
            </a:r>
          </a:p>
        </p:txBody>
      </p:sp>
    </p:spTree>
    <p:extLst>
      <p:ext uri="{BB962C8B-B14F-4D97-AF65-F5344CB8AC3E}">
        <p14:creationId xmlns:p14="http://schemas.microsoft.com/office/powerpoint/2010/main" val="16142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-217714"/>
            <a:ext cx="0" cy="7213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335643" y="1070195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52500" y="952500"/>
            <a:ext cx="1038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2010 – DIRETRIZ CURRICULAR NACIONAL PARA A EDUCAÇÃO BÁSICA - DCNEB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47484" y="2540001"/>
            <a:ext cx="10834916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solidFill>
                  <a:schemeClr val="bg1"/>
                </a:solidFill>
              </a:rPr>
              <a:t>Art. 14. A </a:t>
            </a:r>
            <a:r>
              <a:rPr lang="pt-BR" sz="2800" b="1" i="1" dirty="0">
                <a:solidFill>
                  <a:schemeClr val="tx2">
                    <a:lumMod val="50000"/>
                  </a:schemeClr>
                </a:solidFill>
              </a:rPr>
              <a:t>base nacional comum na Educação Básica</a:t>
            </a:r>
            <a:r>
              <a:rPr lang="pt-BR" sz="2800" i="1" dirty="0">
                <a:solidFill>
                  <a:schemeClr val="bg1"/>
                </a:solidFill>
              </a:rPr>
              <a:t> constitui-se de conhecimentos, saberes e valores produzidos culturalmente, expressos nas políticas públicas e gerados nas instituições produtoras do conhecimento científico e tecnológico; no mundo do trabalho; no desenvolvimento das linguagens; nas atividades desportivas e corporais; na produção artística; nas formas diversas de exercício da cidadania; e nos movimentos sociais.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7484" y="3984170"/>
            <a:ext cx="111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5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-217714"/>
            <a:ext cx="0" cy="7213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97542" y="1732930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47484" y="1651000"/>
            <a:ext cx="111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2013 – LEI DE DIRETRIZES E BASES – LDB / </a:t>
            </a:r>
            <a:r>
              <a:rPr lang="pt-B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ALTERAÇÃO REDAÇÃO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2170" y="2906487"/>
            <a:ext cx="10907486" cy="3046988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b="1" i="1" dirty="0">
                <a:solidFill>
                  <a:schemeClr val="bg1"/>
                </a:solidFill>
              </a:rPr>
              <a:t>Art. 26.</a:t>
            </a:r>
            <a:r>
              <a:rPr lang="pt-BR" sz="3200" i="1" dirty="0">
                <a:solidFill>
                  <a:schemeClr val="bg1"/>
                </a:solidFill>
              </a:rPr>
              <a:t>  </a:t>
            </a:r>
            <a:r>
              <a:rPr lang="pt-BR" sz="3200" i="1" dirty="0"/>
              <a:t>Os currículos da </a:t>
            </a:r>
            <a:r>
              <a:rPr lang="pt-BR" sz="3200" b="1" i="1" dirty="0"/>
              <a:t>educação infantil</a:t>
            </a:r>
            <a:r>
              <a:rPr lang="pt-BR" sz="3200" i="1" dirty="0"/>
              <a:t>, do ensino fundamental e do ensino médio devem ter </a:t>
            </a:r>
            <a:r>
              <a:rPr lang="pt-BR" sz="3200" b="1" i="1" dirty="0"/>
              <a:t>base nacional comum</a:t>
            </a:r>
            <a:r>
              <a:rPr lang="pt-BR" sz="3200" i="1" dirty="0">
                <a:solidFill>
                  <a:schemeClr val="bg1"/>
                </a:solidFill>
              </a:rPr>
              <a:t>, a ser complementada, em cada sistema de ensino e em cada estabelecimento escolar, por uma </a:t>
            </a:r>
            <a:r>
              <a:rPr lang="pt-BR" sz="3200" b="1" i="1" dirty="0">
                <a:solidFill>
                  <a:schemeClr val="bg1"/>
                </a:solidFill>
              </a:rPr>
              <a:t>parte diversificada</a:t>
            </a:r>
            <a:r>
              <a:rPr lang="pt-BR" sz="3200" i="1" dirty="0">
                <a:solidFill>
                  <a:schemeClr val="bg1"/>
                </a:solidFill>
              </a:rPr>
              <a:t>, exigida pelas características regionais e locais da sociedade, da cultura, da economia e dos educandos.</a:t>
            </a:r>
          </a:p>
        </p:txBody>
      </p:sp>
    </p:spTree>
    <p:extLst>
      <p:ext uri="{BB962C8B-B14F-4D97-AF65-F5344CB8AC3E}">
        <p14:creationId xmlns:p14="http://schemas.microsoft.com/office/powerpoint/2010/main" val="26812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-217714"/>
            <a:ext cx="0" cy="61830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90286" y="304796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40228" y="321677"/>
            <a:ext cx="11216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2014 – CONFERÊNCIA NACIONAL DE EDUCAÇÃO - CONAE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5010" y="1112706"/>
            <a:ext cx="10934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i="1" dirty="0">
                <a:solidFill>
                  <a:schemeClr val="bg1"/>
                </a:solidFill>
                <a:latin typeface="Calibri" charset="0"/>
              </a:rPr>
              <a:t>Eixo IV: </a:t>
            </a:r>
            <a:r>
              <a:rPr lang="pt-BR" sz="2800" i="1" dirty="0">
                <a:solidFill>
                  <a:schemeClr val="bg1"/>
                </a:solidFill>
                <a:latin typeface="Calibri" charset="0"/>
              </a:rPr>
              <a:t>Qualidade da Educação: Democratização do Acesso, Permanência, Avaliação, Condições de Participação e Aprendizagem</a:t>
            </a:r>
          </a:p>
          <a:p>
            <a:pPr algn="just">
              <a:defRPr/>
            </a:pPr>
            <a:r>
              <a:rPr lang="pt-BR" sz="2800" b="1" i="1" dirty="0">
                <a:solidFill>
                  <a:schemeClr val="bg1"/>
                </a:solidFill>
                <a:latin typeface="Calibri" charset="0"/>
              </a:rPr>
              <a:t>Proposições e Estratégias:</a:t>
            </a:r>
            <a:endParaRPr lang="pt-BR" sz="2800" i="1" dirty="0">
              <a:solidFill>
                <a:schemeClr val="bg1"/>
              </a:solidFill>
              <a:latin typeface="Calibri" charset="0"/>
            </a:endParaRPr>
          </a:p>
          <a:p>
            <a:pPr algn="just">
              <a:defRPr/>
            </a:pPr>
            <a:r>
              <a:rPr lang="pt-BR" sz="2800" i="1" dirty="0">
                <a:solidFill>
                  <a:schemeClr val="bg1"/>
                </a:solidFill>
                <a:latin typeface="Calibri" charset="0"/>
              </a:rPr>
              <a:t>2. Garantir  o  acesso  e  a  permanência  com  qualidade  à  aprendizagem  na  educação  em  todos  os níveis, etapas e modalidades, com as estratégias de: </a:t>
            </a:r>
          </a:p>
          <a:p>
            <a:pPr algn="just">
              <a:defRPr/>
            </a:pPr>
            <a:r>
              <a:rPr lang="pt-BR" sz="2800" i="1" dirty="0">
                <a:solidFill>
                  <a:schemeClr val="bg1"/>
                </a:solidFill>
                <a:latin typeface="Calibri" charset="0"/>
              </a:rPr>
              <a:t>2.4. Elaborar, mediante 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consulta pública nacional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, a proposta de direitos e objetivos de aprendizagem e desenvolvimento para os alunos do 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ensino fundamental e médio</a:t>
            </a:r>
            <a:r>
              <a:rPr lang="pt-BR" sz="2800" i="1" dirty="0">
                <a:solidFill>
                  <a:schemeClr val="bg1"/>
                </a:solidFill>
                <a:latin typeface="Calibri" charset="0"/>
              </a:rPr>
              <a:t>, nas diversas modalidades a  serem  atingidas  nos  tempos  e  etapas  de  organização  destes níveis de ensino, com vistas a 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garantir formação  básica comum</a:t>
            </a:r>
            <a:r>
              <a:rPr lang="pt-BR" sz="2800" i="1" dirty="0">
                <a:solidFill>
                  <a:schemeClr val="bg1"/>
                </a:solidFill>
                <a:latin typeface="Calibri" charset="0"/>
              </a:rPr>
              <a:t>, garantindo assistência técnica e financeira.</a:t>
            </a:r>
          </a:p>
        </p:txBody>
      </p:sp>
    </p:spTree>
    <p:extLst>
      <p:ext uri="{BB962C8B-B14F-4D97-AF65-F5344CB8AC3E}">
        <p14:creationId xmlns:p14="http://schemas.microsoft.com/office/powerpoint/2010/main" val="2988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22514" y="-217714"/>
            <a:ext cx="0" cy="61830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266700" y="582509"/>
            <a:ext cx="449943" cy="4209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0229" y="500579"/>
            <a:ext cx="1074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2014 – PLANO NACIONAL DE EDUCAÇÃO - PNE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0228" y="1278354"/>
            <a:ext cx="10856685" cy="5262979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i="1" dirty="0">
                <a:solidFill>
                  <a:prstClr val="white"/>
                </a:solidFill>
              </a:rPr>
              <a:t>Estratégia: 1.9.</a:t>
            </a:r>
            <a:r>
              <a:rPr lang="pt-BR" sz="2800" i="1" dirty="0">
                <a:solidFill>
                  <a:prstClr val="white"/>
                </a:solidFill>
              </a:rPr>
              <a:t> Estimular a articulação entre pós-graduação, núcleos de pesquisa e cursos de formação para profissionais da educação, de modo a garantir a </a:t>
            </a:r>
            <a:r>
              <a:rPr lang="pt-BR" sz="2800" b="1" i="1" dirty="0">
                <a:solidFill>
                  <a:prstClr val="white"/>
                </a:solidFill>
              </a:rPr>
              <a:t>elaboração de currículos e propostas pedagógicas</a:t>
            </a:r>
            <a:r>
              <a:rPr lang="pt-BR" sz="2800" i="1" dirty="0">
                <a:solidFill>
                  <a:prstClr val="white"/>
                </a:solidFill>
              </a:rPr>
              <a:t> que incorporem os avanços de pesquisas ligadas ao processo de ensino-aprendizagem e às teorias educacionais no atendimento da população de 0 (zero) a 5 (cinco) anos</a:t>
            </a:r>
            <a:r>
              <a:rPr lang="pt-BR" sz="2800" i="1" dirty="0" smtClean="0">
                <a:solidFill>
                  <a:prstClr val="white"/>
                </a:solidFill>
              </a:rPr>
              <a:t>.</a:t>
            </a:r>
          </a:p>
          <a:p>
            <a:pPr algn="just">
              <a:defRPr/>
            </a:pPr>
            <a:endParaRPr lang="pt-BR" sz="2800" i="1" dirty="0">
              <a:solidFill>
                <a:prstClr val="white"/>
              </a:solidFill>
            </a:endParaRPr>
          </a:p>
          <a:p>
            <a:pPr algn="just">
              <a:defRPr/>
            </a:pPr>
            <a:r>
              <a:rPr lang="pt-BR" sz="2800" b="1" i="1" dirty="0">
                <a:solidFill>
                  <a:prstClr val="white"/>
                </a:solidFill>
              </a:rPr>
              <a:t>Estratégia: 7.1.</a:t>
            </a:r>
            <a:r>
              <a:rPr lang="pt-BR" sz="2800" i="1" dirty="0">
                <a:solidFill>
                  <a:prstClr val="white"/>
                </a:solidFill>
              </a:rPr>
              <a:t> Estabelecer e implantar, mediante </a:t>
            </a:r>
            <a:r>
              <a:rPr lang="pt-BR" sz="2800" i="1" dirty="0" err="1">
                <a:solidFill>
                  <a:prstClr val="white"/>
                </a:solidFill>
              </a:rPr>
              <a:t>pactuação</a:t>
            </a:r>
            <a:r>
              <a:rPr lang="pt-BR" sz="2800" i="1" dirty="0">
                <a:solidFill>
                  <a:prstClr val="white"/>
                </a:solidFill>
              </a:rPr>
              <a:t> </a:t>
            </a:r>
            <a:r>
              <a:rPr lang="pt-BR" sz="2800" i="1" dirty="0" err="1">
                <a:solidFill>
                  <a:prstClr val="white"/>
                </a:solidFill>
              </a:rPr>
              <a:t>interfederativa</a:t>
            </a:r>
            <a:r>
              <a:rPr lang="pt-BR" sz="2800" i="1" dirty="0">
                <a:solidFill>
                  <a:prstClr val="white"/>
                </a:solidFill>
              </a:rPr>
              <a:t>, diretrizes pedagógicas para a educação básica e a </a:t>
            </a:r>
            <a:r>
              <a:rPr lang="pt-BR" sz="2800" b="1" i="1" dirty="0">
                <a:solidFill>
                  <a:prstClr val="white"/>
                </a:solidFill>
              </a:rPr>
              <a:t>base nacional comum dos currículos</a:t>
            </a:r>
            <a:r>
              <a:rPr lang="pt-BR" sz="2800" i="1" dirty="0">
                <a:solidFill>
                  <a:prstClr val="white"/>
                </a:solidFill>
              </a:rPr>
              <a:t>, com direitos e objetivos de aprendizagem e desenvolvimento dos(as) alunos(as) para cada ano do ensino fundamental e médio, respeitada a diversidade regional, estadual e local.</a:t>
            </a:r>
          </a:p>
        </p:txBody>
      </p:sp>
    </p:spTree>
    <p:extLst>
      <p:ext uri="{BB962C8B-B14F-4D97-AF65-F5344CB8AC3E}">
        <p14:creationId xmlns:p14="http://schemas.microsoft.com/office/powerpoint/2010/main" val="34653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39184" y="571500"/>
            <a:ext cx="7482416" cy="55610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b="1" dirty="0" smtClean="0">
                <a:solidFill>
                  <a:srgbClr val="FFFF00"/>
                </a:solidFill>
              </a:rPr>
              <a:t>ANOS 90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b="1" dirty="0" smtClean="0">
                <a:solidFill>
                  <a:srgbClr val="FFFF00"/>
                </a:solidFill>
              </a:rPr>
              <a:t>C</a:t>
            </a:r>
            <a:r>
              <a:rPr lang="pt-BR" sz="3200" b="1" dirty="0" smtClean="0">
                <a:solidFill>
                  <a:srgbClr val="FFFF00"/>
                </a:solidFill>
              </a:rPr>
              <a:t>URRÍCULO </a:t>
            </a:r>
            <a:r>
              <a:rPr lang="pt-BR" sz="3200" b="1" dirty="0" smtClean="0">
                <a:solidFill>
                  <a:srgbClr val="FFFF00"/>
                </a:solidFill>
              </a:rPr>
              <a:t>E EDUCAÇÃO INFANTIL </a:t>
            </a:r>
          </a:p>
          <a:p>
            <a:pPr algn="r">
              <a:buNone/>
            </a:pPr>
            <a:r>
              <a:rPr lang="pt-BR" altLang="pt-BR" b="1" dirty="0" smtClean="0">
                <a:solidFill>
                  <a:srgbClr val="FFFF00"/>
                </a:solidFill>
              </a:rPr>
              <a:t>1998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b="1" dirty="0" smtClean="0">
                <a:solidFill>
                  <a:srgbClr val="FFC000"/>
                </a:solidFill>
              </a:rPr>
              <a:t>1996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438400"/>
            <a:ext cx="3505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ropostas pedag cap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62686">
            <a:off x="461742" y="2756208"/>
            <a:ext cx="2714933" cy="36973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54000"/>
            <a:ext cx="389255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7504</TotalTime>
  <Words>2651</Words>
  <Application>Microsoft Office PowerPoint</Application>
  <PresentationFormat>Personalizar</PresentationFormat>
  <Paragraphs>308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1_Tema do Office</vt:lpstr>
      <vt:lpstr>Apresentação do PowerPoint</vt:lpstr>
      <vt:lpstr>Estudos de currículos/propostas pedagógicas realizados pela COEDI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PORTARIA MEC/ 790 DE JULHO DE 2016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Fochi</dc:creator>
  <cp:lastModifiedBy>Angela Barreto</cp:lastModifiedBy>
  <cp:revision>193</cp:revision>
  <cp:lastPrinted>2016-07-11T18:48:42Z</cp:lastPrinted>
  <dcterms:created xsi:type="dcterms:W3CDTF">2015-09-27T20:32:46Z</dcterms:created>
  <dcterms:modified xsi:type="dcterms:W3CDTF">2017-06-28T17:39:34Z</dcterms:modified>
</cp:coreProperties>
</file>